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embeddedFontLst>
    <p:embeddedFont>
      <p:font typeface="Montserrat" panose="00000500000000000000" pitchFamily="2" charset="-52"/>
      <p:regular r:id="rId8"/>
    </p:embeddedFont>
    <p:embeddedFont>
      <p:font typeface="Montserrat ExtraBold" panose="00000900000000000000" pitchFamily="2" charset="-52"/>
      <p:bold r:id="rId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8" userDrawn="1">
          <p15:clr>
            <a:srgbClr val="A4A3A4"/>
          </p15:clr>
        </p15:guide>
        <p15:guide id="2" pos="143" userDrawn="1">
          <p15:clr>
            <a:srgbClr val="A4A3A4"/>
          </p15:clr>
        </p15:guide>
        <p15:guide id="3" pos="4702" userDrawn="1">
          <p15:clr>
            <a:srgbClr val="A4A3A4"/>
          </p15:clr>
        </p15:guide>
        <p15:guide id="4" pos="5155" userDrawn="1">
          <p15:clr>
            <a:srgbClr val="A4A3A4"/>
          </p15:clr>
        </p15:guide>
        <p15:guide id="5" pos="574" userDrawn="1">
          <p15:clr>
            <a:srgbClr val="A4A3A4"/>
          </p15:clr>
        </p15:guide>
        <p15:guide id="6" orient="horz" pos="3680" userDrawn="1">
          <p15:clr>
            <a:srgbClr val="A4A3A4"/>
          </p15:clr>
        </p15:guide>
        <p15:guide id="7" orient="horz" pos="22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8302"/>
    <a:srgbClr val="D10101"/>
    <a:srgbClr val="E20909"/>
    <a:srgbClr val="F7F7F7"/>
    <a:srgbClr val="C7D3E6"/>
    <a:srgbClr val="D6D8D7"/>
    <a:srgbClr val="B4C7E7"/>
    <a:srgbClr val="3700B3"/>
    <a:srgbClr val="FEA5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378" y="-198"/>
      </p:cViewPr>
      <p:guideLst>
        <p:guide orient="horz" pos="1638"/>
        <p:guide pos="143"/>
        <p:guide pos="4702"/>
        <p:guide pos="5155"/>
        <p:guide pos="574"/>
        <p:guide orient="horz" pos="3680"/>
        <p:guide orient="horz" pos="227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D41129-964B-4C2D-BB89-C2703E8D9D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13C88C5-0357-474C-B601-44A019F18C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D78A37-8A1F-4728-A40C-C15F5F60F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841572-5938-4671-9450-B6CB0552B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7329E8-8EA2-4222-9ADE-FAB617300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6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451308-97F6-49FA-89C4-37F91314A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F0B73FF-16AC-45EB-A1AF-8F6F88E44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2EC895-0BA6-4406-83F4-BAD9DCD0E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2BE882-B8FC-45FB-8AD6-E49271C40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CAA6A7-A4C1-4533-A452-2EE872EAD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1490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19C9B1D-93CD-4952-9E4E-3144FEF98E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5365D88-F8F1-4B88-987B-51B81385A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850E156-FBDF-45C7-912B-08DD1375E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2454F0-788F-47AF-977D-86DD45434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9E3B7A-168C-4C7F-9917-E7EF4A922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6526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1C3C5F-907E-4951-A3FA-E66489343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AC42A43-A752-4E42-A920-60902C26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F8661D1-B57D-4287-9540-94A364EDC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0F9EA4-916C-4ACD-8A45-D4454D14A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B33E5D-CF5A-405A-918D-E82CE5AA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8719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FFF819-80A2-43C5-A063-7CDD2F94F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D5E7F6-ECA3-4E07-A3E1-B107B9EB8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9277CA-29F2-4F3F-B462-A9DE26244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FE562D7-ACB8-4CD7-A298-97E733402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EC8CB6-FDE7-48EF-9379-B2576305B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3039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B98325-7B63-4224-9587-116707562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046CCB-EDEE-4811-AA1C-88ADB75B98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B3F3695-D529-469C-A522-B2D0D0EA0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21AC59-8873-4D3A-AB1D-1A24F9671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3A76E2-8E1F-4729-A4F0-A12E088EE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78F6E1-A2A3-4FB6-A453-3E9D058A9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1795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8E575E-9203-41CC-9887-FA64F750B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85C92F9-7AB6-4550-9EBC-872B1DC1EF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5F77EA2-A46A-4090-9514-9A35878977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0CF03B0-6A9C-4F35-8DE0-08C095A066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0F25260-12E1-4990-870D-D6082CC4D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2AA50EC-C525-4F01-BFFE-FB78E1FF4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3E02981-E5E0-48BE-8FAB-CD024D6C9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DA3F0A2-991D-479F-ACD3-016270945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1760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A13F37-4269-4D63-9535-86C267262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50B1987-D633-4B2F-ADC9-49F947E7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3EFAB80-57E7-4FEE-881B-ECEF7FD94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08A13E4-6782-4D14-91EC-3D50D541A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576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0507F2F-6B3F-4536-A1C0-A339C2FD9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FB3B3E2-9354-4D71-B2BC-D26777D34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2A82586-33BC-4C9B-8BAF-A490886E8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773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B849E8-F617-4A48-8440-05AAA77E8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F2A566-A7D0-4E0C-A80C-7C801BCBA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98759C-027B-4E23-9822-C2FE7A01E5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FA8B6C-B1A8-4FF0-8FD1-77EE2B189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6F4125A-4F77-4075-80EB-1D66C8D56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D289183-7C65-443E-AFEB-A6C5F6697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7432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3126DE-289B-459C-B5EF-CE88E11EB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158D12F-66E4-41C3-8A77-53AD69CE0B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C34546-99D5-4EF0-89D1-89C8C8749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0F951C0-1E93-43F1-B45C-770E5C3C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82B2F6-2756-488B-B846-F8D1E1155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B1E9C4-7307-4AC6-BDF8-140D3694C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3059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CEC2C1-A89D-4220-AC5B-EC8AA1590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A18435-F9D2-40BE-BA19-C7AF775B7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783136-94B3-4664-BD78-7A44209675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C7F26-00D0-4553-909F-32C50041BCA8}" type="datetimeFigureOut">
              <a:rPr lang="ru-RU" smtClean="0"/>
              <a:t>29.05.2021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AC19CE-EF06-4662-BEE6-29A592C39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857703-7417-450F-8C00-AEA74409D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23570-23AD-4790-92CD-CAF9D852FAA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8604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EE89668-C67F-46C6-B25E-96ABA05D85D6}"/>
              </a:ext>
            </a:extLst>
          </p:cNvPr>
          <p:cNvSpPr/>
          <p:nvPr/>
        </p:nvSpPr>
        <p:spPr>
          <a:xfrm>
            <a:off x="-3896" y="5257800"/>
            <a:ext cx="12195896" cy="1600200"/>
          </a:xfrm>
          <a:prstGeom prst="rect">
            <a:avLst/>
          </a:prstGeom>
          <a:solidFill>
            <a:srgbClr val="E20909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EC87737-8CF5-4464-9900-E7C022F3F7C8}"/>
              </a:ext>
            </a:extLst>
          </p:cNvPr>
          <p:cNvSpPr/>
          <p:nvPr/>
        </p:nvSpPr>
        <p:spPr>
          <a:xfrm>
            <a:off x="-3896" y="0"/>
            <a:ext cx="12195896" cy="1600200"/>
          </a:xfrm>
          <a:prstGeom prst="rect">
            <a:avLst/>
          </a:prstGeom>
          <a:solidFill>
            <a:srgbClr val="3B830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0CEF87-B821-4275-8E76-7078ABAA3B2E}"/>
              </a:ext>
            </a:extLst>
          </p:cNvPr>
          <p:cNvSpPr txBox="1"/>
          <p:nvPr/>
        </p:nvSpPr>
        <p:spPr>
          <a:xfrm>
            <a:off x="-841626" y="375791"/>
            <a:ext cx="13260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chemeClr val="bg1"/>
                </a:solidFill>
                <a:latin typeface="Montserrat ExtraBold" panose="00000900000000000000" pitchFamily="2" charset="-52"/>
                <a:cs typeface="Arial" panose="020B0604020202020204" pitchFamily="34" charset="0"/>
              </a:rPr>
              <a:t>Цель проекта: Создание Тамагочи «Перец»</a:t>
            </a: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B6E22EC9-52D4-43C7-94EC-A94976D305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410F4C-352B-462F-A65A-6A35988D39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793" y="2421913"/>
            <a:ext cx="1930364" cy="2742359"/>
          </a:xfrm>
          <a:prstGeom prst="roundRect">
            <a:avLst>
              <a:gd name="adj" fmla="val 25549"/>
            </a:avLst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1C56DF3-2F77-45E5-BBCC-278BF08B587B}"/>
              </a:ext>
            </a:extLst>
          </p:cNvPr>
          <p:cNvSpPr/>
          <p:nvPr/>
        </p:nvSpPr>
        <p:spPr>
          <a:xfrm>
            <a:off x="-569670" y="7113829"/>
            <a:ext cx="6096000" cy="1264642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180340">
              <a:lnSpc>
                <a:spcPct val="107000"/>
              </a:lnSpc>
              <a:spcAft>
                <a:spcPts val="800"/>
              </a:spcAft>
            </a:pPr>
            <a:r>
              <a:rPr lang="ru-RU" u="sng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Назначение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приложения </a:t>
            </a:r>
            <a:r>
              <a:rPr lang="ru-RU" b="1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люксметра -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поддержание оптимальной освещенности, что обеспечивает хорошую видимость. Такое оснащение поможет обеспечить здоровые бытовые и рабочие условия.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19EE5E52-55C0-49CB-AA14-4193E249C1CF}"/>
              </a:ext>
            </a:extLst>
          </p:cNvPr>
          <p:cNvSpPr/>
          <p:nvPr/>
        </p:nvSpPr>
        <p:spPr>
          <a:xfrm>
            <a:off x="5921233" y="720929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u="sng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Возможности приложения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помимо измерения света в помещении, приложение может посмотреть и вывести на экран все имеющиеся датчики в телефоне</a:t>
            </a:r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EEDD4F-6B19-4801-99F7-EC26BA40E183}"/>
              </a:ext>
            </a:extLst>
          </p:cNvPr>
          <p:cNvSpPr/>
          <p:nvPr/>
        </p:nvSpPr>
        <p:spPr>
          <a:xfrm>
            <a:off x="-650488" y="4165091"/>
            <a:ext cx="283256" cy="291731"/>
          </a:xfrm>
          <a:prstGeom prst="ellipse">
            <a:avLst/>
          </a:prstGeom>
          <a:solidFill>
            <a:srgbClr val="D1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A555D135-7629-468A-AFC8-F36415D1BBF2}"/>
              </a:ext>
            </a:extLst>
          </p:cNvPr>
          <p:cNvGrpSpPr/>
          <p:nvPr/>
        </p:nvGrpSpPr>
        <p:grpSpPr>
          <a:xfrm>
            <a:off x="211810" y="2401297"/>
            <a:ext cx="5162739" cy="830997"/>
            <a:chOff x="211810" y="1965877"/>
            <a:chExt cx="5162739" cy="830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F6A272-DA49-4174-9347-9F3117DDEE08}"/>
                </a:ext>
              </a:extLst>
            </p:cNvPr>
            <p:cNvSpPr txBox="1"/>
            <p:nvPr/>
          </p:nvSpPr>
          <p:spPr>
            <a:xfrm>
              <a:off x="836908" y="2081130"/>
              <a:ext cx="4537641" cy="668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ru-RU" dirty="0"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Создание интерфейса и меню </a:t>
              </a:r>
              <a:br>
                <a:rPr lang="ru-RU" dirty="0"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ru-RU" dirty="0"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с основными кнопками управления</a:t>
              </a:r>
              <a:endParaRPr lang="ru-RU" dirty="0"/>
            </a:p>
          </p:txBody>
        </p: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2AD65AAC-D10E-4AB4-AE5A-732DF56A782C}"/>
                </a:ext>
              </a:extLst>
            </p:cNvPr>
            <p:cNvGrpSpPr/>
            <p:nvPr/>
          </p:nvGrpSpPr>
          <p:grpSpPr>
            <a:xfrm>
              <a:off x="211810" y="1965877"/>
              <a:ext cx="521776" cy="830997"/>
              <a:chOff x="218262" y="1982292"/>
              <a:chExt cx="521776" cy="830997"/>
            </a:xfrm>
          </p:grpSpPr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0CE6A5EB-789D-44AD-833F-9219479696D8}"/>
                  </a:ext>
                </a:extLst>
              </p:cNvPr>
              <p:cNvSpPr/>
              <p:nvPr/>
            </p:nvSpPr>
            <p:spPr>
              <a:xfrm>
                <a:off x="390921" y="2335582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43960EF-F8D2-4E5C-A424-A5F280C7F5A4}"/>
                  </a:ext>
                </a:extLst>
              </p:cNvPr>
              <p:cNvSpPr txBox="1"/>
              <p:nvPr/>
            </p:nvSpPr>
            <p:spPr>
              <a:xfrm>
                <a:off x="218262" y="1982292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tx1"/>
                      </a:solidFill>
                    </a:ln>
                    <a:noFill/>
                    <a:latin typeface="Montserrat" panose="00000500000000000000" pitchFamily="2" charset="-52"/>
                  </a:rPr>
                  <a:t>1</a:t>
                </a:r>
              </a:p>
            </p:txBody>
          </p:sp>
        </p:grpSp>
      </p:grpSp>
      <p:grpSp>
        <p:nvGrpSpPr>
          <p:cNvPr id="50" name="Группа 49">
            <a:extLst>
              <a:ext uri="{FF2B5EF4-FFF2-40B4-BE49-F238E27FC236}">
                <a16:creationId xmlns:a16="http://schemas.microsoft.com/office/drawing/2014/main" id="{2CD543FE-9581-4666-9A55-9ED69230D3FC}"/>
              </a:ext>
            </a:extLst>
          </p:cNvPr>
          <p:cNvGrpSpPr/>
          <p:nvPr/>
        </p:nvGrpSpPr>
        <p:grpSpPr>
          <a:xfrm>
            <a:off x="151256" y="3296449"/>
            <a:ext cx="2209076" cy="830997"/>
            <a:chOff x="151256" y="2780841"/>
            <a:chExt cx="2209076" cy="830997"/>
          </a:xfrm>
        </p:grpSpPr>
        <p:grpSp>
          <p:nvGrpSpPr>
            <p:cNvPr id="23" name="Группа 22">
              <a:extLst>
                <a:ext uri="{FF2B5EF4-FFF2-40B4-BE49-F238E27FC236}">
                  <a16:creationId xmlns:a16="http://schemas.microsoft.com/office/drawing/2014/main" id="{DE5C6E18-1A3D-4FEB-B039-4ECAC444C71B}"/>
                </a:ext>
              </a:extLst>
            </p:cNvPr>
            <p:cNvGrpSpPr/>
            <p:nvPr/>
          </p:nvGrpSpPr>
          <p:grpSpPr>
            <a:xfrm>
              <a:off x="151256" y="2780841"/>
              <a:ext cx="522921" cy="830997"/>
              <a:chOff x="151256" y="2591806"/>
              <a:chExt cx="522921" cy="830997"/>
            </a:xfrm>
          </p:grpSpPr>
          <p:sp>
            <p:nvSpPr>
              <p:cNvPr id="17" name="Овал 16">
                <a:extLst>
                  <a:ext uri="{FF2B5EF4-FFF2-40B4-BE49-F238E27FC236}">
                    <a16:creationId xmlns:a16="http://schemas.microsoft.com/office/drawing/2014/main" id="{E5D65A3C-8DE3-4998-A0B2-F7054AD8A38F}"/>
                  </a:ext>
                </a:extLst>
              </p:cNvPr>
              <p:cNvSpPr/>
              <p:nvPr/>
            </p:nvSpPr>
            <p:spPr>
              <a:xfrm>
                <a:off x="390921" y="2956477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949491A-0D43-4F79-BA8D-FFFF27782F7B}"/>
                  </a:ext>
                </a:extLst>
              </p:cNvPr>
              <p:cNvSpPr txBox="1"/>
              <p:nvPr/>
            </p:nvSpPr>
            <p:spPr>
              <a:xfrm>
                <a:off x="151256" y="2591806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tx1"/>
                      </a:solidFill>
                    </a:ln>
                    <a:noFill/>
                    <a:latin typeface="Montserrat" panose="00000500000000000000" pitchFamily="2" charset="-52"/>
                  </a:rPr>
                  <a:t>2</a:t>
                </a:r>
              </a:p>
            </p:txBody>
          </p:sp>
        </p:grpSp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BB7D7D36-E430-4105-BD22-C6135D60A033}"/>
                </a:ext>
              </a:extLst>
            </p:cNvPr>
            <p:cNvSpPr/>
            <p:nvPr/>
          </p:nvSpPr>
          <p:spPr>
            <a:xfrm>
              <a:off x="806702" y="3017882"/>
              <a:ext cx="1553630" cy="371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ru-RU" dirty="0"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Анимация </a:t>
              </a:r>
            </a:p>
          </p:txBody>
        </p:sp>
      </p:grpSp>
      <p:grpSp>
        <p:nvGrpSpPr>
          <p:cNvPr id="49" name="Группа 48">
            <a:extLst>
              <a:ext uri="{FF2B5EF4-FFF2-40B4-BE49-F238E27FC236}">
                <a16:creationId xmlns:a16="http://schemas.microsoft.com/office/drawing/2014/main" id="{4DD3A514-0FBE-4C03-BC37-B020AC0B4E21}"/>
              </a:ext>
            </a:extLst>
          </p:cNvPr>
          <p:cNvGrpSpPr/>
          <p:nvPr/>
        </p:nvGrpSpPr>
        <p:grpSpPr>
          <a:xfrm>
            <a:off x="171742" y="4191600"/>
            <a:ext cx="3566569" cy="830997"/>
            <a:chOff x="151256" y="3508689"/>
            <a:chExt cx="3566569" cy="830997"/>
          </a:xfrm>
        </p:grpSpPr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91F34ADF-F7AE-4A75-B9B6-B81A1B9DEDEB}"/>
                </a:ext>
              </a:extLst>
            </p:cNvPr>
            <p:cNvSpPr/>
            <p:nvPr/>
          </p:nvSpPr>
          <p:spPr>
            <a:xfrm>
              <a:off x="836908" y="3808525"/>
              <a:ext cx="2880917" cy="371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ru-RU" dirty="0"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Реализация квартиры</a:t>
              </a:r>
            </a:p>
          </p:txBody>
        </p:sp>
        <p:grpSp>
          <p:nvGrpSpPr>
            <p:cNvPr id="25" name="Группа 24">
              <a:extLst>
                <a:ext uri="{FF2B5EF4-FFF2-40B4-BE49-F238E27FC236}">
                  <a16:creationId xmlns:a16="http://schemas.microsoft.com/office/drawing/2014/main" id="{46863FC3-9C01-4849-B179-450A667D239D}"/>
                </a:ext>
              </a:extLst>
            </p:cNvPr>
            <p:cNvGrpSpPr/>
            <p:nvPr/>
          </p:nvGrpSpPr>
          <p:grpSpPr>
            <a:xfrm>
              <a:off x="151256" y="3508689"/>
              <a:ext cx="522921" cy="830997"/>
              <a:chOff x="151256" y="2591806"/>
              <a:chExt cx="522921" cy="830997"/>
            </a:xfrm>
          </p:grpSpPr>
          <p:sp>
            <p:nvSpPr>
              <p:cNvPr id="26" name="Овал 25">
                <a:extLst>
                  <a:ext uri="{FF2B5EF4-FFF2-40B4-BE49-F238E27FC236}">
                    <a16:creationId xmlns:a16="http://schemas.microsoft.com/office/drawing/2014/main" id="{AB7B9ED2-60AD-4DAA-8559-2BEB537DFB47}"/>
                  </a:ext>
                </a:extLst>
              </p:cNvPr>
              <p:cNvSpPr/>
              <p:nvPr/>
            </p:nvSpPr>
            <p:spPr>
              <a:xfrm>
                <a:off x="390921" y="2956477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F53DB49-F3BD-4808-95F9-6EAC8F710173}"/>
                  </a:ext>
                </a:extLst>
              </p:cNvPr>
              <p:cNvSpPr txBox="1"/>
              <p:nvPr/>
            </p:nvSpPr>
            <p:spPr>
              <a:xfrm>
                <a:off x="151256" y="2591806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tx1"/>
                      </a:solidFill>
                    </a:ln>
                    <a:noFill/>
                    <a:latin typeface="Montserrat" panose="00000500000000000000" pitchFamily="2" charset="-52"/>
                  </a:rPr>
                  <a:t>3</a:t>
                </a:r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2741099-AB3F-4D91-BCE9-FADD7FB32A17}"/>
              </a:ext>
            </a:extLst>
          </p:cNvPr>
          <p:cNvSpPr txBox="1"/>
          <p:nvPr/>
        </p:nvSpPr>
        <p:spPr>
          <a:xfrm>
            <a:off x="1153033" y="5822023"/>
            <a:ext cx="95811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Montserrat" panose="00000500000000000000" pitchFamily="2" charset="-52"/>
              </a:rPr>
              <a:t>Цель игры – персонаж должен выжить</a:t>
            </a:r>
          </a:p>
        </p:txBody>
      </p:sp>
      <p:grpSp>
        <p:nvGrpSpPr>
          <p:cNvPr id="48" name="Группа 47">
            <a:extLst>
              <a:ext uri="{FF2B5EF4-FFF2-40B4-BE49-F238E27FC236}">
                <a16:creationId xmlns:a16="http://schemas.microsoft.com/office/drawing/2014/main" id="{22AE7A01-EA37-4297-A469-20688A9D12C3}"/>
              </a:ext>
            </a:extLst>
          </p:cNvPr>
          <p:cNvGrpSpPr/>
          <p:nvPr/>
        </p:nvGrpSpPr>
        <p:grpSpPr>
          <a:xfrm>
            <a:off x="7421400" y="2421913"/>
            <a:ext cx="4065354" cy="830997"/>
            <a:chOff x="151256" y="4235496"/>
            <a:chExt cx="4065354" cy="830997"/>
          </a:xfrm>
        </p:grpSpPr>
        <p:grpSp>
          <p:nvGrpSpPr>
            <p:cNvPr id="28" name="Группа 27">
              <a:extLst>
                <a:ext uri="{FF2B5EF4-FFF2-40B4-BE49-F238E27FC236}">
                  <a16:creationId xmlns:a16="http://schemas.microsoft.com/office/drawing/2014/main" id="{4BAC50C9-7F80-42E9-8728-2493C8875C80}"/>
                </a:ext>
              </a:extLst>
            </p:cNvPr>
            <p:cNvGrpSpPr/>
            <p:nvPr/>
          </p:nvGrpSpPr>
          <p:grpSpPr>
            <a:xfrm>
              <a:off x="151256" y="4235496"/>
              <a:ext cx="522921" cy="830997"/>
              <a:chOff x="151256" y="2591806"/>
              <a:chExt cx="522921" cy="830997"/>
            </a:xfrm>
          </p:grpSpPr>
          <p:sp>
            <p:nvSpPr>
              <p:cNvPr id="29" name="Овал 28">
                <a:extLst>
                  <a:ext uri="{FF2B5EF4-FFF2-40B4-BE49-F238E27FC236}">
                    <a16:creationId xmlns:a16="http://schemas.microsoft.com/office/drawing/2014/main" id="{BE06999D-9DF2-4839-8B18-89CE38FAE5C6}"/>
                  </a:ext>
                </a:extLst>
              </p:cNvPr>
              <p:cNvSpPr/>
              <p:nvPr/>
            </p:nvSpPr>
            <p:spPr>
              <a:xfrm>
                <a:off x="390921" y="2956477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22AEBA9-C219-4F05-B4FD-CF4CDD73002B}"/>
                  </a:ext>
                </a:extLst>
              </p:cNvPr>
              <p:cNvSpPr txBox="1"/>
              <p:nvPr/>
            </p:nvSpPr>
            <p:spPr>
              <a:xfrm>
                <a:off x="151256" y="2591806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tx1"/>
                      </a:solidFill>
                    </a:ln>
                    <a:noFill/>
                    <a:latin typeface="Montserrat" panose="00000500000000000000" pitchFamily="2" charset="-52"/>
                  </a:rPr>
                  <a:t>4</a:t>
                </a:r>
              </a:p>
            </p:txBody>
          </p:sp>
        </p:grpSp>
        <p:sp>
          <p:nvSpPr>
            <p:cNvPr id="32" name="Прямоугольник 31">
              <a:extLst>
                <a:ext uri="{FF2B5EF4-FFF2-40B4-BE49-F238E27FC236}">
                  <a16:creationId xmlns:a16="http://schemas.microsoft.com/office/drawing/2014/main" id="{AD895290-159A-4589-A5AC-ACCC662CFF44}"/>
                </a:ext>
              </a:extLst>
            </p:cNvPr>
            <p:cNvSpPr/>
            <p:nvPr/>
          </p:nvSpPr>
          <p:spPr>
            <a:xfrm>
              <a:off x="806702" y="4575888"/>
              <a:ext cx="34099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dirty="0">
                  <a:latin typeface="Montserrat" panose="00000500000000000000" pitchFamily="2" charset="-52"/>
                </a:rPr>
                <a:t>Мини игра с поощрением</a:t>
              </a:r>
            </a:p>
          </p:txBody>
        </p:sp>
      </p:grpSp>
      <p:grpSp>
        <p:nvGrpSpPr>
          <p:cNvPr id="47" name="Группа 46">
            <a:extLst>
              <a:ext uri="{FF2B5EF4-FFF2-40B4-BE49-F238E27FC236}">
                <a16:creationId xmlns:a16="http://schemas.microsoft.com/office/drawing/2014/main" id="{25957CF0-166D-4958-9852-A2EF22B61CF8}"/>
              </a:ext>
            </a:extLst>
          </p:cNvPr>
          <p:cNvGrpSpPr/>
          <p:nvPr/>
        </p:nvGrpSpPr>
        <p:grpSpPr>
          <a:xfrm>
            <a:off x="7411403" y="3318959"/>
            <a:ext cx="6763679" cy="830997"/>
            <a:chOff x="7366861" y="1939260"/>
            <a:chExt cx="6763679" cy="830997"/>
          </a:xfrm>
        </p:grpSpPr>
        <p:sp>
          <p:nvSpPr>
            <p:cNvPr id="33" name="Прямоугольник 32">
              <a:extLst>
                <a:ext uri="{FF2B5EF4-FFF2-40B4-BE49-F238E27FC236}">
                  <a16:creationId xmlns:a16="http://schemas.microsoft.com/office/drawing/2014/main" id="{F2669638-3BAB-43FE-AD4D-B4C669D5B8C3}"/>
                </a:ext>
              </a:extLst>
            </p:cNvPr>
            <p:cNvSpPr/>
            <p:nvPr/>
          </p:nvSpPr>
          <p:spPr>
            <a:xfrm>
              <a:off x="8034540" y="2342856"/>
              <a:ext cx="6096000" cy="36933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ru-RU" dirty="0"/>
                <a:t>Поля состояния  персонажа</a:t>
              </a:r>
            </a:p>
          </p:txBody>
        </p:sp>
        <p:grpSp>
          <p:nvGrpSpPr>
            <p:cNvPr id="34" name="Группа 33">
              <a:extLst>
                <a:ext uri="{FF2B5EF4-FFF2-40B4-BE49-F238E27FC236}">
                  <a16:creationId xmlns:a16="http://schemas.microsoft.com/office/drawing/2014/main" id="{3D27FB20-1F8A-4546-B683-7088CC291F97}"/>
                </a:ext>
              </a:extLst>
            </p:cNvPr>
            <p:cNvGrpSpPr/>
            <p:nvPr/>
          </p:nvGrpSpPr>
          <p:grpSpPr>
            <a:xfrm>
              <a:off x="7366861" y="1939260"/>
              <a:ext cx="522921" cy="830997"/>
              <a:chOff x="151256" y="2591806"/>
              <a:chExt cx="522921" cy="830997"/>
            </a:xfrm>
          </p:grpSpPr>
          <p:sp>
            <p:nvSpPr>
              <p:cNvPr id="35" name="Овал 34">
                <a:extLst>
                  <a:ext uri="{FF2B5EF4-FFF2-40B4-BE49-F238E27FC236}">
                    <a16:creationId xmlns:a16="http://schemas.microsoft.com/office/drawing/2014/main" id="{7D6FBDF7-5DF1-4734-9390-C056C1ACBCAE}"/>
                  </a:ext>
                </a:extLst>
              </p:cNvPr>
              <p:cNvSpPr/>
              <p:nvPr/>
            </p:nvSpPr>
            <p:spPr>
              <a:xfrm>
                <a:off x="390921" y="2956477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ED4260A-91F4-441E-8C51-6AC8B6F393A3}"/>
                  </a:ext>
                </a:extLst>
              </p:cNvPr>
              <p:cNvSpPr txBox="1"/>
              <p:nvPr/>
            </p:nvSpPr>
            <p:spPr>
              <a:xfrm>
                <a:off x="151256" y="2591806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tx1"/>
                      </a:solidFill>
                    </a:ln>
                    <a:noFill/>
                    <a:latin typeface="Montserrat" panose="00000500000000000000" pitchFamily="2" charset="-52"/>
                  </a:rPr>
                  <a:t>5</a:t>
                </a:r>
              </a:p>
            </p:txBody>
          </p:sp>
        </p:grpSp>
      </p:grp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ED6D07EA-0E5A-4F49-8212-FBBAD7A234C9}"/>
              </a:ext>
            </a:extLst>
          </p:cNvPr>
          <p:cNvSpPr/>
          <p:nvPr/>
        </p:nvSpPr>
        <p:spPr>
          <a:xfrm>
            <a:off x="-569670" y="7928793"/>
            <a:ext cx="6096000" cy="1264642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180340">
              <a:lnSpc>
                <a:spcPct val="107000"/>
              </a:lnSpc>
              <a:spcAft>
                <a:spcPts val="800"/>
              </a:spcAft>
            </a:pPr>
            <a:r>
              <a:rPr lang="ru-RU" u="sng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Назначение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приложения </a:t>
            </a:r>
            <a:r>
              <a:rPr lang="ru-RU" b="1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люксметра -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поддержание оптимальной освещенности, что обеспечивает хорошую видимость. Такое оснащение поможет обеспечить здоровые бытовые и рабочие условия.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8FCF7BE-06B8-4C2D-8036-845822E1FC4B}"/>
              </a:ext>
            </a:extLst>
          </p:cNvPr>
          <p:cNvSpPr txBox="1"/>
          <p:nvPr/>
        </p:nvSpPr>
        <p:spPr>
          <a:xfrm>
            <a:off x="836908" y="1609832"/>
            <a:ext cx="4136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Задачи проекта</a:t>
            </a:r>
          </a:p>
        </p:txBody>
      </p:sp>
      <p:grpSp>
        <p:nvGrpSpPr>
          <p:cNvPr id="57" name="Группа 56">
            <a:extLst>
              <a:ext uri="{FF2B5EF4-FFF2-40B4-BE49-F238E27FC236}">
                <a16:creationId xmlns:a16="http://schemas.microsoft.com/office/drawing/2014/main" id="{834AFEFD-3ECD-45F0-A114-35A9C4851959}"/>
              </a:ext>
            </a:extLst>
          </p:cNvPr>
          <p:cNvGrpSpPr/>
          <p:nvPr/>
        </p:nvGrpSpPr>
        <p:grpSpPr>
          <a:xfrm>
            <a:off x="12901870" y="619320"/>
            <a:ext cx="2960619" cy="6531428"/>
            <a:chOff x="7051434" y="283848"/>
            <a:chExt cx="2960619" cy="6531428"/>
          </a:xfrm>
        </p:grpSpPr>
        <p:sp>
          <p:nvSpPr>
            <p:cNvPr id="58" name="Google Shape;470;p30">
              <a:extLst>
                <a:ext uri="{FF2B5EF4-FFF2-40B4-BE49-F238E27FC236}">
                  <a16:creationId xmlns:a16="http://schemas.microsoft.com/office/drawing/2014/main" id="{BF4E6DE8-D5C4-453C-8CF2-8CF837E280C9}"/>
                </a:ext>
              </a:extLst>
            </p:cNvPr>
            <p:cNvSpPr/>
            <p:nvPr/>
          </p:nvSpPr>
          <p:spPr>
            <a:xfrm>
              <a:off x="7051434" y="283848"/>
              <a:ext cx="2960619" cy="6531428"/>
            </a:xfrm>
            <a:custGeom>
              <a:avLst/>
              <a:gdLst/>
              <a:ahLst/>
              <a:cxnLst/>
              <a:rect l="l" t="t" r="r" b="b"/>
              <a:pathLst>
                <a:path w="30819" h="61841" extrusionOk="0">
                  <a:moveTo>
                    <a:pt x="5160" y="2580"/>
                  </a:moveTo>
                  <a:lnTo>
                    <a:pt x="5295" y="2648"/>
                  </a:lnTo>
                  <a:lnTo>
                    <a:pt x="5363" y="2784"/>
                  </a:lnTo>
                  <a:lnTo>
                    <a:pt x="5363" y="2920"/>
                  </a:lnTo>
                  <a:lnTo>
                    <a:pt x="5363" y="3055"/>
                  </a:lnTo>
                  <a:lnTo>
                    <a:pt x="5295" y="3191"/>
                  </a:lnTo>
                  <a:lnTo>
                    <a:pt x="5160" y="3259"/>
                  </a:lnTo>
                  <a:lnTo>
                    <a:pt x="4888" y="3259"/>
                  </a:lnTo>
                  <a:lnTo>
                    <a:pt x="4752" y="3191"/>
                  </a:lnTo>
                  <a:lnTo>
                    <a:pt x="4684" y="3055"/>
                  </a:lnTo>
                  <a:lnTo>
                    <a:pt x="4684" y="2920"/>
                  </a:lnTo>
                  <a:lnTo>
                    <a:pt x="4684" y="2784"/>
                  </a:lnTo>
                  <a:lnTo>
                    <a:pt x="4752" y="2648"/>
                  </a:lnTo>
                  <a:lnTo>
                    <a:pt x="4888" y="2580"/>
                  </a:lnTo>
                  <a:close/>
                  <a:moveTo>
                    <a:pt x="15410" y="2241"/>
                  </a:moveTo>
                  <a:lnTo>
                    <a:pt x="15681" y="2309"/>
                  </a:lnTo>
                  <a:lnTo>
                    <a:pt x="15885" y="2444"/>
                  </a:lnTo>
                  <a:lnTo>
                    <a:pt x="16021" y="2648"/>
                  </a:lnTo>
                  <a:lnTo>
                    <a:pt x="16088" y="2920"/>
                  </a:lnTo>
                  <a:lnTo>
                    <a:pt x="16021" y="3191"/>
                  </a:lnTo>
                  <a:lnTo>
                    <a:pt x="15885" y="3395"/>
                  </a:lnTo>
                  <a:lnTo>
                    <a:pt x="15681" y="3531"/>
                  </a:lnTo>
                  <a:lnTo>
                    <a:pt x="15410" y="3598"/>
                  </a:lnTo>
                  <a:lnTo>
                    <a:pt x="15138" y="3531"/>
                  </a:lnTo>
                  <a:lnTo>
                    <a:pt x="14934" y="3395"/>
                  </a:lnTo>
                  <a:lnTo>
                    <a:pt x="14799" y="3191"/>
                  </a:lnTo>
                  <a:lnTo>
                    <a:pt x="14731" y="2920"/>
                  </a:lnTo>
                  <a:lnTo>
                    <a:pt x="14799" y="2648"/>
                  </a:lnTo>
                  <a:lnTo>
                    <a:pt x="14934" y="2444"/>
                  </a:lnTo>
                  <a:lnTo>
                    <a:pt x="15138" y="2309"/>
                  </a:lnTo>
                  <a:lnTo>
                    <a:pt x="15410" y="2241"/>
                  </a:lnTo>
                  <a:close/>
                  <a:moveTo>
                    <a:pt x="29393" y="5228"/>
                  </a:moveTo>
                  <a:lnTo>
                    <a:pt x="29461" y="5296"/>
                  </a:lnTo>
                  <a:lnTo>
                    <a:pt x="29461" y="54849"/>
                  </a:lnTo>
                  <a:lnTo>
                    <a:pt x="1426" y="54849"/>
                  </a:lnTo>
                  <a:lnTo>
                    <a:pt x="1426" y="5296"/>
                  </a:lnTo>
                  <a:lnTo>
                    <a:pt x="1494" y="5228"/>
                  </a:lnTo>
                  <a:close/>
                  <a:moveTo>
                    <a:pt x="15410" y="544"/>
                  </a:moveTo>
                  <a:lnTo>
                    <a:pt x="19143" y="612"/>
                  </a:lnTo>
                  <a:lnTo>
                    <a:pt x="23012" y="747"/>
                  </a:lnTo>
                  <a:lnTo>
                    <a:pt x="26339" y="951"/>
                  </a:lnTo>
                  <a:lnTo>
                    <a:pt x="27560" y="1087"/>
                  </a:lnTo>
                  <a:lnTo>
                    <a:pt x="27560" y="1087"/>
                  </a:lnTo>
                  <a:lnTo>
                    <a:pt x="26339" y="1019"/>
                  </a:lnTo>
                  <a:lnTo>
                    <a:pt x="23012" y="815"/>
                  </a:lnTo>
                  <a:lnTo>
                    <a:pt x="19143" y="680"/>
                  </a:lnTo>
                  <a:lnTo>
                    <a:pt x="15410" y="612"/>
                  </a:lnTo>
                  <a:lnTo>
                    <a:pt x="11676" y="680"/>
                  </a:lnTo>
                  <a:lnTo>
                    <a:pt x="7807" y="815"/>
                  </a:lnTo>
                  <a:lnTo>
                    <a:pt x="4481" y="1019"/>
                  </a:lnTo>
                  <a:lnTo>
                    <a:pt x="3259" y="1087"/>
                  </a:lnTo>
                  <a:lnTo>
                    <a:pt x="2444" y="1223"/>
                  </a:lnTo>
                  <a:lnTo>
                    <a:pt x="1969" y="1358"/>
                  </a:lnTo>
                  <a:lnTo>
                    <a:pt x="1630" y="1494"/>
                  </a:lnTo>
                  <a:lnTo>
                    <a:pt x="1290" y="1698"/>
                  </a:lnTo>
                  <a:lnTo>
                    <a:pt x="1019" y="1901"/>
                  </a:lnTo>
                  <a:lnTo>
                    <a:pt x="815" y="2173"/>
                  </a:lnTo>
                  <a:lnTo>
                    <a:pt x="679" y="2444"/>
                  </a:lnTo>
                  <a:lnTo>
                    <a:pt x="544" y="2852"/>
                  </a:lnTo>
                  <a:lnTo>
                    <a:pt x="544" y="3259"/>
                  </a:lnTo>
                  <a:lnTo>
                    <a:pt x="544" y="58311"/>
                  </a:lnTo>
                  <a:lnTo>
                    <a:pt x="544" y="58718"/>
                  </a:lnTo>
                  <a:lnTo>
                    <a:pt x="476" y="58311"/>
                  </a:lnTo>
                  <a:lnTo>
                    <a:pt x="476" y="3259"/>
                  </a:lnTo>
                  <a:lnTo>
                    <a:pt x="544" y="2784"/>
                  </a:lnTo>
                  <a:lnTo>
                    <a:pt x="612" y="2444"/>
                  </a:lnTo>
                  <a:lnTo>
                    <a:pt x="747" y="2105"/>
                  </a:lnTo>
                  <a:lnTo>
                    <a:pt x="951" y="1834"/>
                  </a:lnTo>
                  <a:lnTo>
                    <a:pt x="1222" y="1630"/>
                  </a:lnTo>
                  <a:lnTo>
                    <a:pt x="1562" y="1426"/>
                  </a:lnTo>
                  <a:lnTo>
                    <a:pt x="1969" y="1290"/>
                  </a:lnTo>
                  <a:lnTo>
                    <a:pt x="2444" y="1155"/>
                  </a:lnTo>
                  <a:lnTo>
                    <a:pt x="3259" y="1087"/>
                  </a:lnTo>
                  <a:lnTo>
                    <a:pt x="4481" y="951"/>
                  </a:lnTo>
                  <a:lnTo>
                    <a:pt x="7807" y="747"/>
                  </a:lnTo>
                  <a:lnTo>
                    <a:pt x="11676" y="612"/>
                  </a:lnTo>
                  <a:lnTo>
                    <a:pt x="15410" y="544"/>
                  </a:lnTo>
                  <a:close/>
                  <a:moveTo>
                    <a:pt x="27560" y="1087"/>
                  </a:moveTo>
                  <a:lnTo>
                    <a:pt x="28375" y="1155"/>
                  </a:lnTo>
                  <a:lnTo>
                    <a:pt x="28850" y="1290"/>
                  </a:lnTo>
                  <a:lnTo>
                    <a:pt x="29257" y="1426"/>
                  </a:lnTo>
                  <a:lnTo>
                    <a:pt x="29597" y="1630"/>
                  </a:lnTo>
                  <a:lnTo>
                    <a:pt x="29868" y="1834"/>
                  </a:lnTo>
                  <a:lnTo>
                    <a:pt x="30072" y="2105"/>
                  </a:lnTo>
                  <a:lnTo>
                    <a:pt x="30208" y="2444"/>
                  </a:lnTo>
                  <a:lnTo>
                    <a:pt x="30276" y="2784"/>
                  </a:lnTo>
                  <a:lnTo>
                    <a:pt x="30344" y="3259"/>
                  </a:lnTo>
                  <a:lnTo>
                    <a:pt x="30344" y="58311"/>
                  </a:lnTo>
                  <a:lnTo>
                    <a:pt x="30276" y="58718"/>
                  </a:lnTo>
                  <a:lnTo>
                    <a:pt x="30208" y="59125"/>
                  </a:lnTo>
                  <a:lnTo>
                    <a:pt x="30072" y="59465"/>
                  </a:lnTo>
                  <a:lnTo>
                    <a:pt x="29868" y="59736"/>
                  </a:lnTo>
                  <a:lnTo>
                    <a:pt x="29597" y="60008"/>
                  </a:lnTo>
                  <a:lnTo>
                    <a:pt x="29257" y="60144"/>
                  </a:lnTo>
                  <a:lnTo>
                    <a:pt x="28850" y="60347"/>
                  </a:lnTo>
                  <a:lnTo>
                    <a:pt x="28375" y="60415"/>
                  </a:lnTo>
                  <a:lnTo>
                    <a:pt x="26746" y="60687"/>
                  </a:lnTo>
                  <a:lnTo>
                    <a:pt x="23895" y="60958"/>
                  </a:lnTo>
                  <a:lnTo>
                    <a:pt x="22130" y="61094"/>
                  </a:lnTo>
                  <a:lnTo>
                    <a:pt x="20093" y="61230"/>
                  </a:lnTo>
                  <a:lnTo>
                    <a:pt x="17853" y="61298"/>
                  </a:lnTo>
                  <a:lnTo>
                    <a:pt x="12966" y="61298"/>
                  </a:lnTo>
                  <a:lnTo>
                    <a:pt x="10726" y="61230"/>
                  </a:lnTo>
                  <a:lnTo>
                    <a:pt x="8689" y="61094"/>
                  </a:lnTo>
                  <a:lnTo>
                    <a:pt x="6924" y="60958"/>
                  </a:lnTo>
                  <a:lnTo>
                    <a:pt x="4073" y="60687"/>
                  </a:lnTo>
                  <a:lnTo>
                    <a:pt x="2444" y="60415"/>
                  </a:lnTo>
                  <a:lnTo>
                    <a:pt x="1969" y="60347"/>
                  </a:lnTo>
                  <a:lnTo>
                    <a:pt x="1562" y="60144"/>
                  </a:lnTo>
                  <a:lnTo>
                    <a:pt x="1290" y="60008"/>
                  </a:lnTo>
                  <a:lnTo>
                    <a:pt x="951" y="59736"/>
                  </a:lnTo>
                  <a:lnTo>
                    <a:pt x="747" y="59465"/>
                  </a:lnTo>
                  <a:lnTo>
                    <a:pt x="612" y="59125"/>
                  </a:lnTo>
                  <a:lnTo>
                    <a:pt x="544" y="58718"/>
                  </a:lnTo>
                  <a:lnTo>
                    <a:pt x="544" y="58718"/>
                  </a:lnTo>
                  <a:lnTo>
                    <a:pt x="679" y="59125"/>
                  </a:lnTo>
                  <a:lnTo>
                    <a:pt x="815" y="59397"/>
                  </a:lnTo>
                  <a:lnTo>
                    <a:pt x="1019" y="59669"/>
                  </a:lnTo>
                  <a:lnTo>
                    <a:pt x="1290" y="59940"/>
                  </a:lnTo>
                  <a:lnTo>
                    <a:pt x="1630" y="60144"/>
                  </a:lnTo>
                  <a:lnTo>
                    <a:pt x="2037" y="60279"/>
                  </a:lnTo>
                  <a:lnTo>
                    <a:pt x="2444" y="60415"/>
                  </a:lnTo>
                  <a:lnTo>
                    <a:pt x="4073" y="60619"/>
                  </a:lnTo>
                  <a:lnTo>
                    <a:pt x="6924" y="60890"/>
                  </a:lnTo>
                  <a:lnTo>
                    <a:pt x="8689" y="61026"/>
                  </a:lnTo>
                  <a:lnTo>
                    <a:pt x="10726" y="61162"/>
                  </a:lnTo>
                  <a:lnTo>
                    <a:pt x="12966" y="61230"/>
                  </a:lnTo>
                  <a:lnTo>
                    <a:pt x="17853" y="61230"/>
                  </a:lnTo>
                  <a:lnTo>
                    <a:pt x="20093" y="61162"/>
                  </a:lnTo>
                  <a:lnTo>
                    <a:pt x="22130" y="61026"/>
                  </a:lnTo>
                  <a:lnTo>
                    <a:pt x="23895" y="60890"/>
                  </a:lnTo>
                  <a:lnTo>
                    <a:pt x="26746" y="60619"/>
                  </a:lnTo>
                  <a:lnTo>
                    <a:pt x="28375" y="60415"/>
                  </a:lnTo>
                  <a:lnTo>
                    <a:pt x="28850" y="60279"/>
                  </a:lnTo>
                  <a:lnTo>
                    <a:pt x="29190" y="60144"/>
                  </a:lnTo>
                  <a:lnTo>
                    <a:pt x="29529" y="59940"/>
                  </a:lnTo>
                  <a:lnTo>
                    <a:pt x="29800" y="59669"/>
                  </a:lnTo>
                  <a:lnTo>
                    <a:pt x="30004" y="59397"/>
                  </a:lnTo>
                  <a:lnTo>
                    <a:pt x="30140" y="59125"/>
                  </a:lnTo>
                  <a:lnTo>
                    <a:pt x="30276" y="58718"/>
                  </a:lnTo>
                  <a:lnTo>
                    <a:pt x="30276" y="58311"/>
                  </a:lnTo>
                  <a:lnTo>
                    <a:pt x="30276" y="3259"/>
                  </a:lnTo>
                  <a:lnTo>
                    <a:pt x="30276" y="2852"/>
                  </a:lnTo>
                  <a:lnTo>
                    <a:pt x="30140" y="2444"/>
                  </a:lnTo>
                  <a:lnTo>
                    <a:pt x="30004" y="2173"/>
                  </a:lnTo>
                  <a:lnTo>
                    <a:pt x="29800" y="1901"/>
                  </a:lnTo>
                  <a:lnTo>
                    <a:pt x="29529" y="1698"/>
                  </a:lnTo>
                  <a:lnTo>
                    <a:pt x="29190" y="1494"/>
                  </a:lnTo>
                  <a:lnTo>
                    <a:pt x="28850" y="1358"/>
                  </a:lnTo>
                  <a:lnTo>
                    <a:pt x="28375" y="1223"/>
                  </a:lnTo>
                  <a:lnTo>
                    <a:pt x="27560" y="1087"/>
                  </a:lnTo>
                  <a:close/>
                  <a:moveTo>
                    <a:pt x="15410" y="1"/>
                  </a:moveTo>
                  <a:lnTo>
                    <a:pt x="11608" y="69"/>
                  </a:lnTo>
                  <a:lnTo>
                    <a:pt x="7739" y="204"/>
                  </a:lnTo>
                  <a:lnTo>
                    <a:pt x="4413" y="408"/>
                  </a:lnTo>
                  <a:lnTo>
                    <a:pt x="3191" y="544"/>
                  </a:lnTo>
                  <a:lnTo>
                    <a:pt x="2309" y="680"/>
                  </a:lnTo>
                  <a:lnTo>
                    <a:pt x="1765" y="815"/>
                  </a:lnTo>
                  <a:lnTo>
                    <a:pt x="1290" y="1019"/>
                  </a:lnTo>
                  <a:lnTo>
                    <a:pt x="883" y="1223"/>
                  </a:lnTo>
                  <a:lnTo>
                    <a:pt x="544" y="1494"/>
                  </a:lnTo>
                  <a:lnTo>
                    <a:pt x="340" y="1901"/>
                  </a:lnTo>
                  <a:lnTo>
                    <a:pt x="136" y="2241"/>
                  </a:lnTo>
                  <a:lnTo>
                    <a:pt x="1" y="2716"/>
                  </a:lnTo>
                  <a:lnTo>
                    <a:pt x="1" y="3259"/>
                  </a:lnTo>
                  <a:lnTo>
                    <a:pt x="1" y="58311"/>
                  </a:lnTo>
                  <a:lnTo>
                    <a:pt x="1" y="58854"/>
                  </a:lnTo>
                  <a:lnTo>
                    <a:pt x="136" y="59261"/>
                  </a:lnTo>
                  <a:lnTo>
                    <a:pt x="340" y="59736"/>
                  </a:lnTo>
                  <a:lnTo>
                    <a:pt x="612" y="60076"/>
                  </a:lnTo>
                  <a:lnTo>
                    <a:pt x="951" y="60347"/>
                  </a:lnTo>
                  <a:lnTo>
                    <a:pt x="1358" y="60619"/>
                  </a:lnTo>
                  <a:lnTo>
                    <a:pt x="1833" y="60823"/>
                  </a:lnTo>
                  <a:lnTo>
                    <a:pt x="2309" y="60958"/>
                  </a:lnTo>
                  <a:lnTo>
                    <a:pt x="4006" y="61162"/>
                  </a:lnTo>
                  <a:lnTo>
                    <a:pt x="6857" y="61501"/>
                  </a:lnTo>
                  <a:lnTo>
                    <a:pt x="8689" y="61637"/>
                  </a:lnTo>
                  <a:lnTo>
                    <a:pt x="10726" y="61705"/>
                  </a:lnTo>
                  <a:lnTo>
                    <a:pt x="12966" y="61773"/>
                  </a:lnTo>
                  <a:lnTo>
                    <a:pt x="15410" y="61841"/>
                  </a:lnTo>
                  <a:lnTo>
                    <a:pt x="17853" y="61773"/>
                  </a:lnTo>
                  <a:lnTo>
                    <a:pt x="20093" y="61705"/>
                  </a:lnTo>
                  <a:lnTo>
                    <a:pt x="22130" y="61637"/>
                  </a:lnTo>
                  <a:lnTo>
                    <a:pt x="23963" y="61501"/>
                  </a:lnTo>
                  <a:lnTo>
                    <a:pt x="26814" y="61162"/>
                  </a:lnTo>
                  <a:lnTo>
                    <a:pt x="28511" y="60958"/>
                  </a:lnTo>
                  <a:lnTo>
                    <a:pt x="28986" y="60823"/>
                  </a:lnTo>
                  <a:lnTo>
                    <a:pt x="29461" y="60619"/>
                  </a:lnTo>
                  <a:lnTo>
                    <a:pt x="29868" y="60347"/>
                  </a:lnTo>
                  <a:lnTo>
                    <a:pt x="30208" y="60076"/>
                  </a:lnTo>
                  <a:lnTo>
                    <a:pt x="30479" y="59736"/>
                  </a:lnTo>
                  <a:lnTo>
                    <a:pt x="30683" y="59261"/>
                  </a:lnTo>
                  <a:lnTo>
                    <a:pt x="30819" y="58854"/>
                  </a:lnTo>
                  <a:lnTo>
                    <a:pt x="30819" y="58311"/>
                  </a:lnTo>
                  <a:lnTo>
                    <a:pt x="30819" y="3259"/>
                  </a:lnTo>
                  <a:lnTo>
                    <a:pt x="30819" y="2716"/>
                  </a:lnTo>
                  <a:lnTo>
                    <a:pt x="30683" y="2241"/>
                  </a:lnTo>
                  <a:lnTo>
                    <a:pt x="30547" y="1901"/>
                  </a:lnTo>
                  <a:lnTo>
                    <a:pt x="30276" y="1494"/>
                  </a:lnTo>
                  <a:lnTo>
                    <a:pt x="29936" y="1223"/>
                  </a:lnTo>
                  <a:lnTo>
                    <a:pt x="29529" y="1019"/>
                  </a:lnTo>
                  <a:lnTo>
                    <a:pt x="29054" y="815"/>
                  </a:lnTo>
                  <a:lnTo>
                    <a:pt x="28511" y="680"/>
                  </a:lnTo>
                  <a:lnTo>
                    <a:pt x="27628" y="544"/>
                  </a:lnTo>
                  <a:lnTo>
                    <a:pt x="26406" y="408"/>
                  </a:lnTo>
                  <a:lnTo>
                    <a:pt x="23080" y="204"/>
                  </a:lnTo>
                  <a:lnTo>
                    <a:pt x="19211" y="69"/>
                  </a:lnTo>
                  <a:lnTo>
                    <a:pt x="1541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3F5378"/>
                </a:solidFill>
                <a:effectLst/>
                <a:uLnTx/>
                <a:uFillTx/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pic>
          <p:nvPicPr>
            <p:cNvPr id="59" name="WhatsApp Video 2021-05-29 at 13.48.51">
              <a:hlinkClick r:id="" action="ppaction://media"/>
              <a:extLst>
                <a:ext uri="{FF2B5EF4-FFF2-40B4-BE49-F238E27FC236}">
                  <a16:creationId xmlns:a16="http://schemas.microsoft.com/office/drawing/2014/main" id="{762C4EA0-CC2C-489F-81BE-30980F3E9119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tretch>
              <a:fillRect/>
            </a:stretch>
          </p:blipFill>
          <p:spPr>
            <a:xfrm>
              <a:off x="7152952" y="727942"/>
              <a:ext cx="2728985" cy="56407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6899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EE89668-C67F-46C6-B25E-96ABA05D85D6}"/>
              </a:ext>
            </a:extLst>
          </p:cNvPr>
          <p:cNvSpPr/>
          <p:nvPr/>
        </p:nvSpPr>
        <p:spPr>
          <a:xfrm>
            <a:off x="-3896" y="5257800"/>
            <a:ext cx="6096000" cy="1600200"/>
          </a:xfrm>
          <a:prstGeom prst="rect">
            <a:avLst/>
          </a:prstGeom>
          <a:solidFill>
            <a:srgbClr val="E20909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EC87737-8CF5-4464-9900-E7C022F3F7C8}"/>
              </a:ext>
            </a:extLst>
          </p:cNvPr>
          <p:cNvSpPr/>
          <p:nvPr/>
        </p:nvSpPr>
        <p:spPr>
          <a:xfrm>
            <a:off x="-3896" y="0"/>
            <a:ext cx="6096001" cy="1600200"/>
          </a:xfrm>
          <a:prstGeom prst="rect">
            <a:avLst/>
          </a:prstGeom>
          <a:solidFill>
            <a:srgbClr val="3B830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B6E22EC9-52D4-43C7-94EC-A94976D305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1C56DF3-2F77-45E5-BBCC-278BF08B587B}"/>
              </a:ext>
            </a:extLst>
          </p:cNvPr>
          <p:cNvSpPr/>
          <p:nvPr/>
        </p:nvSpPr>
        <p:spPr>
          <a:xfrm>
            <a:off x="-569670" y="7113829"/>
            <a:ext cx="6096000" cy="1264642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180340">
              <a:lnSpc>
                <a:spcPct val="107000"/>
              </a:lnSpc>
              <a:spcAft>
                <a:spcPts val="800"/>
              </a:spcAft>
            </a:pPr>
            <a:r>
              <a:rPr lang="ru-RU" u="sng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Назначение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приложения </a:t>
            </a:r>
            <a:r>
              <a:rPr lang="ru-RU" b="1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люксметра -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поддержание оптимальной освещенности, что обеспечивает хорошую видимость. Такое оснащение поможет обеспечить здоровые бытовые и рабочие условия.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19EE5E52-55C0-49CB-AA14-4193E249C1CF}"/>
              </a:ext>
            </a:extLst>
          </p:cNvPr>
          <p:cNvSpPr/>
          <p:nvPr/>
        </p:nvSpPr>
        <p:spPr>
          <a:xfrm>
            <a:off x="5921233" y="720929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u="sng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Возможности приложения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помимо измерения света в помещении, приложение может посмотреть и вывести на экран все имеющиеся датчики в телефоне</a:t>
            </a:r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EEDD4F-6B19-4801-99F7-EC26BA40E183}"/>
              </a:ext>
            </a:extLst>
          </p:cNvPr>
          <p:cNvSpPr/>
          <p:nvPr/>
        </p:nvSpPr>
        <p:spPr>
          <a:xfrm>
            <a:off x="-650488" y="4165091"/>
            <a:ext cx="283256" cy="291731"/>
          </a:xfrm>
          <a:prstGeom prst="ellipse">
            <a:avLst/>
          </a:prstGeom>
          <a:solidFill>
            <a:srgbClr val="D1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A555D135-7629-468A-AFC8-F36415D1BBF2}"/>
              </a:ext>
            </a:extLst>
          </p:cNvPr>
          <p:cNvGrpSpPr/>
          <p:nvPr/>
        </p:nvGrpSpPr>
        <p:grpSpPr>
          <a:xfrm>
            <a:off x="227013" y="283848"/>
            <a:ext cx="5550333" cy="830997"/>
            <a:chOff x="211810" y="1965877"/>
            <a:chExt cx="5550333" cy="830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F6A272-DA49-4174-9347-9F3117DDEE08}"/>
                </a:ext>
              </a:extLst>
            </p:cNvPr>
            <p:cNvSpPr txBox="1"/>
            <p:nvPr/>
          </p:nvSpPr>
          <p:spPr>
            <a:xfrm>
              <a:off x="836909" y="2081130"/>
              <a:ext cx="4925234" cy="668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ru-RU" dirty="0">
                  <a:solidFill>
                    <a:schemeClr val="bg1"/>
                  </a:solidFill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Создание интерфейса и меню </a:t>
              </a:r>
              <a:br>
                <a:rPr lang="ru-RU" dirty="0">
                  <a:solidFill>
                    <a:schemeClr val="bg1"/>
                  </a:solidFill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ru-RU" dirty="0">
                  <a:solidFill>
                    <a:schemeClr val="bg1"/>
                  </a:solidFill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с основными кнопками управления</a:t>
              </a:r>
              <a:endParaRPr lang="ru-RU" dirty="0">
                <a:solidFill>
                  <a:schemeClr val="bg1"/>
                </a:solidFill>
              </a:endParaRPr>
            </a:p>
          </p:txBody>
        </p: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2AD65AAC-D10E-4AB4-AE5A-732DF56A782C}"/>
                </a:ext>
              </a:extLst>
            </p:cNvPr>
            <p:cNvGrpSpPr/>
            <p:nvPr/>
          </p:nvGrpSpPr>
          <p:grpSpPr>
            <a:xfrm>
              <a:off x="211810" y="1965877"/>
              <a:ext cx="521776" cy="830997"/>
              <a:chOff x="218262" y="1982292"/>
              <a:chExt cx="521776" cy="830997"/>
            </a:xfrm>
          </p:grpSpPr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0CE6A5EB-789D-44AD-833F-9219479696D8}"/>
                  </a:ext>
                </a:extLst>
              </p:cNvPr>
              <p:cNvSpPr/>
              <p:nvPr/>
            </p:nvSpPr>
            <p:spPr>
              <a:xfrm>
                <a:off x="390921" y="2335582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43960EF-F8D2-4E5C-A424-A5F280C7F5A4}"/>
                  </a:ext>
                </a:extLst>
              </p:cNvPr>
              <p:cNvSpPr txBox="1"/>
              <p:nvPr/>
            </p:nvSpPr>
            <p:spPr>
              <a:xfrm>
                <a:off x="218262" y="1982292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bg1"/>
                      </a:solidFill>
                    </a:ln>
                    <a:noFill/>
                    <a:latin typeface="Montserrat" panose="00000500000000000000" pitchFamily="2" charset="-52"/>
                  </a:rPr>
                  <a:t>1</a:t>
                </a:r>
              </a:p>
            </p:txBody>
          </p:sp>
        </p:grpSp>
      </p:grp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ED6D07EA-0E5A-4F49-8212-FBBAD7A234C9}"/>
              </a:ext>
            </a:extLst>
          </p:cNvPr>
          <p:cNvSpPr/>
          <p:nvPr/>
        </p:nvSpPr>
        <p:spPr>
          <a:xfrm>
            <a:off x="-569670" y="7928793"/>
            <a:ext cx="6096000" cy="1264642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180340">
              <a:lnSpc>
                <a:spcPct val="107000"/>
              </a:lnSpc>
              <a:spcAft>
                <a:spcPts val="800"/>
              </a:spcAft>
            </a:pPr>
            <a:r>
              <a:rPr lang="ru-RU" u="sng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Назначение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приложения </a:t>
            </a:r>
            <a:r>
              <a:rPr lang="ru-RU" b="1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люксметра -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поддержание оптимальной освещенности, что обеспечивает хорошую видимость. Такое оснащение поможет обеспечить здоровые бытовые и рабочие условия.</a:t>
            </a:r>
          </a:p>
        </p:txBody>
      </p:sp>
      <p:pic>
        <p:nvPicPr>
          <p:cNvPr id="53" name="Рисунок 52">
            <a:extLst>
              <a:ext uri="{FF2B5EF4-FFF2-40B4-BE49-F238E27FC236}">
                <a16:creationId xmlns:a16="http://schemas.microsoft.com/office/drawing/2014/main" id="{97A5E663-17C8-4EF6-AD52-AC1E7F1A63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3540" y="80052"/>
            <a:ext cx="1013693" cy="1440096"/>
          </a:xfrm>
          <a:prstGeom prst="roundRect">
            <a:avLst>
              <a:gd name="adj" fmla="val 25549"/>
            </a:avLst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680CDE1-3FFD-4FC2-9D33-DD900B192480}"/>
              </a:ext>
            </a:extLst>
          </p:cNvPr>
          <p:cNvSpPr txBox="1"/>
          <p:nvPr/>
        </p:nvSpPr>
        <p:spPr>
          <a:xfrm>
            <a:off x="399672" y="2085474"/>
            <a:ext cx="53776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входе в приложение, Вас встречает меню, в котором Вы должны вписать имя своего Персонажа</a:t>
            </a:r>
          </a:p>
          <a:p>
            <a:endParaRPr lang="ru-RU" dirty="0"/>
          </a:p>
          <a:p>
            <a:r>
              <a:rPr lang="ru-RU" dirty="0"/>
              <a:t>После этого Вы переходите в главную комнату – зал </a:t>
            </a:r>
          </a:p>
          <a:p>
            <a:endParaRPr lang="ru-RU" dirty="0"/>
          </a:p>
          <a:p>
            <a:r>
              <a:rPr lang="ru-RU" dirty="0"/>
              <a:t>В приложении есть кнопки, по которым можно перемещаться между комнатами  </a:t>
            </a:r>
            <a:br>
              <a:rPr lang="ru-RU" dirty="0"/>
            </a:br>
            <a:r>
              <a:rPr lang="ru-RU" dirty="0"/>
              <a:t>и выполнять потребности своего героя</a:t>
            </a:r>
          </a:p>
        </p:txBody>
      </p:sp>
      <p:pic>
        <p:nvPicPr>
          <p:cNvPr id="5" name="WhatsApp Video 2021-05-29 at 13.48.51">
            <a:hlinkClick r:id="" action="ppaction://media"/>
            <a:extLst>
              <a:ext uri="{FF2B5EF4-FFF2-40B4-BE49-F238E27FC236}">
                <a16:creationId xmlns:a16="http://schemas.microsoft.com/office/drawing/2014/main" id="{18C94E88-D26E-4F7B-A2CE-678B0CDFFB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07729" y="800100"/>
            <a:ext cx="2728985" cy="5640773"/>
          </a:xfrm>
          <a:prstGeom prst="rect">
            <a:avLst/>
          </a:prstGeom>
        </p:spPr>
      </p:pic>
      <p:sp>
        <p:nvSpPr>
          <p:cNvPr id="14" name="Google Shape;470;p30">
            <a:extLst>
              <a:ext uri="{FF2B5EF4-FFF2-40B4-BE49-F238E27FC236}">
                <a16:creationId xmlns:a16="http://schemas.microsoft.com/office/drawing/2014/main" id="{005B49A0-A851-4D01-9E39-D1FBF1274742}"/>
              </a:ext>
            </a:extLst>
          </p:cNvPr>
          <p:cNvSpPr/>
          <p:nvPr/>
        </p:nvSpPr>
        <p:spPr>
          <a:xfrm>
            <a:off x="7051434" y="283848"/>
            <a:ext cx="2960619" cy="6531428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F5378"/>
              </a:solidFill>
              <a:effectLst/>
              <a:uLnTx/>
              <a:uFillTx/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cxnSp>
        <p:nvCxnSpPr>
          <p:cNvPr id="54" name="Прямая соединительная линия 53">
            <a:extLst>
              <a:ext uri="{FF2B5EF4-FFF2-40B4-BE49-F238E27FC236}">
                <a16:creationId xmlns:a16="http://schemas.microsoft.com/office/drawing/2014/main" id="{A3A7BBD8-709A-4CDE-B7FF-F1C7BFF28D81}"/>
              </a:ext>
            </a:extLst>
          </p:cNvPr>
          <p:cNvCxnSpPr>
            <a:cxnSpLocks/>
          </p:cNvCxnSpPr>
          <p:nvPr/>
        </p:nvCxnSpPr>
        <p:spPr>
          <a:xfrm>
            <a:off x="6082579" y="1581150"/>
            <a:ext cx="0" cy="3695700"/>
          </a:xfrm>
          <a:prstGeom prst="line">
            <a:avLst/>
          </a:prstGeom>
          <a:ln>
            <a:gradFill>
              <a:gsLst>
                <a:gs pos="99000">
                  <a:srgbClr val="D10101"/>
                </a:gs>
                <a:gs pos="3000">
                  <a:srgbClr val="3B830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5088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EE89668-C67F-46C6-B25E-96ABA05D85D6}"/>
              </a:ext>
            </a:extLst>
          </p:cNvPr>
          <p:cNvSpPr/>
          <p:nvPr/>
        </p:nvSpPr>
        <p:spPr>
          <a:xfrm>
            <a:off x="-3896" y="5257800"/>
            <a:ext cx="6096000" cy="1600200"/>
          </a:xfrm>
          <a:prstGeom prst="rect">
            <a:avLst/>
          </a:prstGeom>
          <a:solidFill>
            <a:srgbClr val="E20909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3" name="WhatsApp Video 2021-05-29 at 13.36.37">
            <a:hlinkClick r:id="" action="ppaction://media"/>
            <a:extLst>
              <a:ext uri="{FF2B5EF4-FFF2-40B4-BE49-F238E27FC236}">
                <a16:creationId xmlns:a16="http://schemas.microsoft.com/office/drawing/2014/main" id="{8536C092-30B7-42DF-A2C5-8523FD243C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75384" y="841233"/>
            <a:ext cx="2823401" cy="5665291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EC87737-8CF5-4464-9900-E7C022F3F7C8}"/>
              </a:ext>
            </a:extLst>
          </p:cNvPr>
          <p:cNvSpPr/>
          <p:nvPr/>
        </p:nvSpPr>
        <p:spPr>
          <a:xfrm>
            <a:off x="-3896" y="0"/>
            <a:ext cx="6096001" cy="1600200"/>
          </a:xfrm>
          <a:prstGeom prst="rect">
            <a:avLst/>
          </a:prstGeom>
          <a:solidFill>
            <a:srgbClr val="3B830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14" name="Google Shape;470;p30">
            <a:extLst>
              <a:ext uri="{FF2B5EF4-FFF2-40B4-BE49-F238E27FC236}">
                <a16:creationId xmlns:a16="http://schemas.microsoft.com/office/drawing/2014/main" id="{005B49A0-A851-4D01-9E39-D1FBF1274742}"/>
              </a:ext>
            </a:extLst>
          </p:cNvPr>
          <p:cNvSpPr/>
          <p:nvPr/>
        </p:nvSpPr>
        <p:spPr>
          <a:xfrm>
            <a:off x="7051434" y="283848"/>
            <a:ext cx="3071302" cy="6531428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F5378"/>
              </a:solidFill>
              <a:effectLst/>
              <a:uLnTx/>
              <a:uFillTx/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B6E22EC9-52D4-43C7-94EC-A94976D305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410F4C-352B-462F-A65A-6A35988D39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2065" y="2405814"/>
            <a:ext cx="959330" cy="1362865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1C56DF3-2F77-45E5-BBCC-278BF08B587B}"/>
              </a:ext>
            </a:extLst>
          </p:cNvPr>
          <p:cNvSpPr/>
          <p:nvPr/>
        </p:nvSpPr>
        <p:spPr>
          <a:xfrm>
            <a:off x="-569670" y="7113829"/>
            <a:ext cx="6096000" cy="1264642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180340">
              <a:lnSpc>
                <a:spcPct val="107000"/>
              </a:lnSpc>
              <a:spcAft>
                <a:spcPts val="800"/>
              </a:spcAft>
            </a:pPr>
            <a:r>
              <a:rPr lang="ru-RU" u="sng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Назначение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приложения </a:t>
            </a:r>
            <a:r>
              <a:rPr lang="ru-RU" b="1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люксметра -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поддержание оптимальной освещенности, что обеспечивает хорошую видимость. Такое оснащение поможет обеспечить здоровые бытовые и рабочие условия.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19EE5E52-55C0-49CB-AA14-4193E249C1CF}"/>
              </a:ext>
            </a:extLst>
          </p:cNvPr>
          <p:cNvSpPr/>
          <p:nvPr/>
        </p:nvSpPr>
        <p:spPr>
          <a:xfrm>
            <a:off x="5921233" y="720929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u="sng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Возможности приложения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помимо измерения света в помещении, приложение может посмотреть и вывести на экран все имеющиеся датчики в телефоне</a:t>
            </a:r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EEDD4F-6B19-4801-99F7-EC26BA40E183}"/>
              </a:ext>
            </a:extLst>
          </p:cNvPr>
          <p:cNvSpPr/>
          <p:nvPr/>
        </p:nvSpPr>
        <p:spPr>
          <a:xfrm>
            <a:off x="-650488" y="4165091"/>
            <a:ext cx="283256" cy="291731"/>
          </a:xfrm>
          <a:prstGeom prst="ellipse">
            <a:avLst/>
          </a:prstGeom>
          <a:solidFill>
            <a:srgbClr val="D1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A555D135-7629-468A-AFC8-F36415D1BBF2}"/>
              </a:ext>
            </a:extLst>
          </p:cNvPr>
          <p:cNvGrpSpPr/>
          <p:nvPr/>
        </p:nvGrpSpPr>
        <p:grpSpPr>
          <a:xfrm>
            <a:off x="227013" y="283848"/>
            <a:ext cx="2342017" cy="830997"/>
            <a:chOff x="211810" y="1965877"/>
            <a:chExt cx="2342017" cy="830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F6A272-DA49-4174-9347-9F3117DDEE08}"/>
                </a:ext>
              </a:extLst>
            </p:cNvPr>
            <p:cNvSpPr txBox="1"/>
            <p:nvPr/>
          </p:nvSpPr>
          <p:spPr>
            <a:xfrm>
              <a:off x="840385" y="2319167"/>
              <a:ext cx="1713442" cy="371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ru-RU" dirty="0">
                  <a:solidFill>
                    <a:schemeClr val="bg1"/>
                  </a:solidFill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Анимация </a:t>
              </a:r>
            </a:p>
          </p:txBody>
        </p: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2AD65AAC-D10E-4AB4-AE5A-732DF56A782C}"/>
                </a:ext>
              </a:extLst>
            </p:cNvPr>
            <p:cNvGrpSpPr/>
            <p:nvPr/>
          </p:nvGrpSpPr>
          <p:grpSpPr>
            <a:xfrm>
              <a:off x="211810" y="1965877"/>
              <a:ext cx="521776" cy="830997"/>
              <a:chOff x="218262" y="1982292"/>
              <a:chExt cx="521776" cy="830997"/>
            </a:xfrm>
          </p:grpSpPr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0CE6A5EB-789D-44AD-833F-9219479696D8}"/>
                  </a:ext>
                </a:extLst>
              </p:cNvPr>
              <p:cNvSpPr/>
              <p:nvPr/>
            </p:nvSpPr>
            <p:spPr>
              <a:xfrm>
                <a:off x="390921" y="2335582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43960EF-F8D2-4E5C-A424-A5F280C7F5A4}"/>
                  </a:ext>
                </a:extLst>
              </p:cNvPr>
              <p:cNvSpPr txBox="1"/>
              <p:nvPr/>
            </p:nvSpPr>
            <p:spPr>
              <a:xfrm>
                <a:off x="218262" y="1982292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bg1"/>
                      </a:solidFill>
                    </a:ln>
                    <a:noFill/>
                    <a:latin typeface="Montserrat" panose="00000500000000000000" pitchFamily="2" charset="-52"/>
                  </a:rPr>
                  <a:t>2</a:t>
                </a:r>
              </a:p>
            </p:txBody>
          </p:sp>
        </p:grpSp>
      </p:grpSp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ED6D07EA-0E5A-4F49-8212-FBBAD7A234C9}"/>
              </a:ext>
            </a:extLst>
          </p:cNvPr>
          <p:cNvSpPr/>
          <p:nvPr/>
        </p:nvSpPr>
        <p:spPr>
          <a:xfrm>
            <a:off x="-569670" y="7928793"/>
            <a:ext cx="6096000" cy="1264642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180340">
              <a:lnSpc>
                <a:spcPct val="107000"/>
              </a:lnSpc>
              <a:spcAft>
                <a:spcPts val="800"/>
              </a:spcAft>
            </a:pPr>
            <a:r>
              <a:rPr lang="ru-RU" u="sng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Назначение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приложения </a:t>
            </a:r>
            <a:r>
              <a:rPr lang="ru-RU" b="1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люксметра -</a:t>
            </a:r>
            <a:r>
              <a:rPr lang="ru-RU" dirty="0">
                <a:latin typeface="Montserrat Medium" panose="00000600000000000000" pitchFamily="2" charset="-52"/>
                <a:ea typeface="Calibri" panose="020F0502020204030204" pitchFamily="34" charset="0"/>
                <a:cs typeface="Times New Roman" panose="02020603050405020304" pitchFamily="18" charset="0"/>
              </a:rPr>
              <a:t> поддержание оптимальной освещенности, что обеспечивает хорошую видимость. Такое оснащение поможет обеспечить здоровые бытовые и рабочие условия.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524AF3-A6BB-42AE-B61F-9E7538F62076}"/>
              </a:ext>
            </a:extLst>
          </p:cNvPr>
          <p:cNvSpPr txBox="1"/>
          <p:nvPr/>
        </p:nvSpPr>
        <p:spPr>
          <a:xfrm>
            <a:off x="294101" y="2791245"/>
            <a:ext cx="609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каждой «комнате» приложения есть кнопка «Помахать», при нажатии которой начнется показ анимации.</a:t>
            </a:r>
            <a:br>
              <a:rPr lang="ru-RU" dirty="0"/>
            </a:br>
            <a:endParaRPr lang="ru-RU" dirty="0"/>
          </a:p>
          <a:p>
            <a:r>
              <a:rPr lang="ru-RU" dirty="0"/>
              <a:t>Персонаж будет махать рукой</a:t>
            </a:r>
          </a:p>
        </p:txBody>
      </p: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329153F0-1011-4B53-AC53-078FBB3FC16C}"/>
              </a:ext>
            </a:extLst>
          </p:cNvPr>
          <p:cNvCxnSpPr>
            <a:cxnSpLocks/>
          </p:cNvCxnSpPr>
          <p:nvPr/>
        </p:nvCxnSpPr>
        <p:spPr>
          <a:xfrm>
            <a:off x="6082579" y="1562100"/>
            <a:ext cx="0" cy="3695700"/>
          </a:xfrm>
          <a:prstGeom prst="line">
            <a:avLst/>
          </a:prstGeom>
          <a:ln>
            <a:gradFill>
              <a:gsLst>
                <a:gs pos="99000">
                  <a:srgbClr val="D10101"/>
                </a:gs>
                <a:gs pos="3000">
                  <a:srgbClr val="3B830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712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EE89668-C67F-46C6-B25E-96ABA05D85D6}"/>
              </a:ext>
            </a:extLst>
          </p:cNvPr>
          <p:cNvSpPr/>
          <p:nvPr/>
        </p:nvSpPr>
        <p:spPr>
          <a:xfrm>
            <a:off x="-3896" y="6084261"/>
            <a:ext cx="12195896" cy="800100"/>
          </a:xfrm>
          <a:prstGeom prst="rect">
            <a:avLst/>
          </a:prstGeom>
          <a:solidFill>
            <a:srgbClr val="E20909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EC87737-8CF5-4464-9900-E7C022F3F7C8}"/>
              </a:ext>
            </a:extLst>
          </p:cNvPr>
          <p:cNvSpPr/>
          <p:nvPr/>
        </p:nvSpPr>
        <p:spPr>
          <a:xfrm>
            <a:off x="-3896" y="0"/>
            <a:ext cx="6096001" cy="1055671"/>
          </a:xfrm>
          <a:prstGeom prst="rect">
            <a:avLst/>
          </a:prstGeom>
          <a:solidFill>
            <a:srgbClr val="3B830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B6E22EC9-52D4-43C7-94EC-A94976D305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EEDD4F-6B19-4801-99F7-EC26BA40E183}"/>
              </a:ext>
            </a:extLst>
          </p:cNvPr>
          <p:cNvSpPr/>
          <p:nvPr/>
        </p:nvSpPr>
        <p:spPr>
          <a:xfrm>
            <a:off x="-650488" y="4165091"/>
            <a:ext cx="283256" cy="291731"/>
          </a:xfrm>
          <a:prstGeom prst="ellipse">
            <a:avLst/>
          </a:prstGeom>
          <a:solidFill>
            <a:srgbClr val="D101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A555D135-7629-468A-AFC8-F36415D1BBF2}"/>
              </a:ext>
            </a:extLst>
          </p:cNvPr>
          <p:cNvGrpSpPr/>
          <p:nvPr/>
        </p:nvGrpSpPr>
        <p:grpSpPr>
          <a:xfrm>
            <a:off x="227013" y="42049"/>
            <a:ext cx="3873933" cy="830997"/>
            <a:chOff x="211810" y="1965877"/>
            <a:chExt cx="3873933" cy="830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F6A272-DA49-4174-9347-9F3117DDEE08}"/>
                </a:ext>
              </a:extLst>
            </p:cNvPr>
            <p:cNvSpPr txBox="1"/>
            <p:nvPr/>
          </p:nvSpPr>
          <p:spPr>
            <a:xfrm>
              <a:off x="840385" y="2319167"/>
              <a:ext cx="3245358" cy="371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ru-RU" dirty="0">
                  <a:solidFill>
                    <a:schemeClr val="bg1"/>
                  </a:solidFill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Реализация квартиры</a:t>
              </a:r>
            </a:p>
          </p:txBody>
        </p: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2AD65AAC-D10E-4AB4-AE5A-732DF56A782C}"/>
                </a:ext>
              </a:extLst>
            </p:cNvPr>
            <p:cNvGrpSpPr/>
            <p:nvPr/>
          </p:nvGrpSpPr>
          <p:grpSpPr>
            <a:xfrm>
              <a:off x="211810" y="1965877"/>
              <a:ext cx="521776" cy="830997"/>
              <a:chOff x="218262" y="1982292"/>
              <a:chExt cx="521776" cy="830997"/>
            </a:xfrm>
          </p:grpSpPr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0CE6A5EB-789D-44AD-833F-9219479696D8}"/>
                  </a:ext>
                </a:extLst>
              </p:cNvPr>
              <p:cNvSpPr/>
              <p:nvPr/>
            </p:nvSpPr>
            <p:spPr>
              <a:xfrm>
                <a:off x="390921" y="2335582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43960EF-F8D2-4E5C-A424-A5F280C7F5A4}"/>
                  </a:ext>
                </a:extLst>
              </p:cNvPr>
              <p:cNvSpPr txBox="1"/>
              <p:nvPr/>
            </p:nvSpPr>
            <p:spPr>
              <a:xfrm>
                <a:off x="218262" y="1982292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bg1"/>
                      </a:solidFill>
                    </a:ln>
                    <a:noFill/>
                    <a:latin typeface="Montserrat" panose="00000500000000000000" pitchFamily="2" charset="-52"/>
                  </a:rPr>
                  <a:t>3</a:t>
                </a:r>
              </a:p>
            </p:txBody>
          </p:sp>
        </p:grpSp>
      </p:grpSp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DD6679E1-B0E4-4F4B-9621-40B3C41FA4E9}"/>
              </a:ext>
            </a:extLst>
          </p:cNvPr>
          <p:cNvGrpSpPr/>
          <p:nvPr/>
        </p:nvGrpSpPr>
        <p:grpSpPr>
          <a:xfrm>
            <a:off x="3371048" y="1298783"/>
            <a:ext cx="2277001" cy="4503546"/>
            <a:chOff x="4694912" y="1980765"/>
            <a:chExt cx="2277001" cy="4503546"/>
          </a:xfrm>
        </p:grpSpPr>
        <p:pic>
          <p:nvPicPr>
            <p:cNvPr id="27" name="Рисунок 26">
              <a:extLst>
                <a:ext uri="{FF2B5EF4-FFF2-40B4-BE49-F238E27FC236}">
                  <a16:creationId xmlns:a16="http://schemas.microsoft.com/office/drawing/2014/main" id="{41D0747F-F5B6-4177-B3B5-E3D4173545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0260" y="2339042"/>
              <a:ext cx="2118883" cy="3745219"/>
            </a:xfrm>
            <a:prstGeom prst="rect">
              <a:avLst/>
            </a:prstGeom>
          </p:spPr>
        </p:pic>
        <p:sp>
          <p:nvSpPr>
            <p:cNvPr id="20" name="Google Shape;470;p30">
              <a:extLst>
                <a:ext uri="{FF2B5EF4-FFF2-40B4-BE49-F238E27FC236}">
                  <a16:creationId xmlns:a16="http://schemas.microsoft.com/office/drawing/2014/main" id="{6F006029-4FBB-4EE2-97C4-F273C24EDD7A}"/>
                </a:ext>
              </a:extLst>
            </p:cNvPr>
            <p:cNvSpPr/>
            <p:nvPr/>
          </p:nvSpPr>
          <p:spPr>
            <a:xfrm>
              <a:off x="4694912" y="1980765"/>
              <a:ext cx="2277001" cy="4503546"/>
            </a:xfrm>
            <a:custGeom>
              <a:avLst/>
              <a:gdLst/>
              <a:ahLst/>
              <a:cxnLst/>
              <a:rect l="l" t="t" r="r" b="b"/>
              <a:pathLst>
                <a:path w="30819" h="61841" extrusionOk="0">
                  <a:moveTo>
                    <a:pt x="5160" y="2580"/>
                  </a:moveTo>
                  <a:lnTo>
                    <a:pt x="5295" y="2648"/>
                  </a:lnTo>
                  <a:lnTo>
                    <a:pt x="5363" y="2784"/>
                  </a:lnTo>
                  <a:lnTo>
                    <a:pt x="5363" y="2920"/>
                  </a:lnTo>
                  <a:lnTo>
                    <a:pt x="5363" y="3055"/>
                  </a:lnTo>
                  <a:lnTo>
                    <a:pt x="5295" y="3191"/>
                  </a:lnTo>
                  <a:lnTo>
                    <a:pt x="5160" y="3259"/>
                  </a:lnTo>
                  <a:lnTo>
                    <a:pt x="4888" y="3259"/>
                  </a:lnTo>
                  <a:lnTo>
                    <a:pt x="4752" y="3191"/>
                  </a:lnTo>
                  <a:lnTo>
                    <a:pt x="4684" y="3055"/>
                  </a:lnTo>
                  <a:lnTo>
                    <a:pt x="4684" y="2920"/>
                  </a:lnTo>
                  <a:lnTo>
                    <a:pt x="4684" y="2784"/>
                  </a:lnTo>
                  <a:lnTo>
                    <a:pt x="4752" y="2648"/>
                  </a:lnTo>
                  <a:lnTo>
                    <a:pt x="4888" y="2580"/>
                  </a:lnTo>
                  <a:close/>
                  <a:moveTo>
                    <a:pt x="15410" y="2241"/>
                  </a:moveTo>
                  <a:lnTo>
                    <a:pt x="15681" y="2309"/>
                  </a:lnTo>
                  <a:lnTo>
                    <a:pt x="15885" y="2444"/>
                  </a:lnTo>
                  <a:lnTo>
                    <a:pt x="16021" y="2648"/>
                  </a:lnTo>
                  <a:lnTo>
                    <a:pt x="16088" y="2920"/>
                  </a:lnTo>
                  <a:lnTo>
                    <a:pt x="16021" y="3191"/>
                  </a:lnTo>
                  <a:lnTo>
                    <a:pt x="15885" y="3395"/>
                  </a:lnTo>
                  <a:lnTo>
                    <a:pt x="15681" y="3531"/>
                  </a:lnTo>
                  <a:lnTo>
                    <a:pt x="15410" y="3598"/>
                  </a:lnTo>
                  <a:lnTo>
                    <a:pt x="15138" y="3531"/>
                  </a:lnTo>
                  <a:lnTo>
                    <a:pt x="14934" y="3395"/>
                  </a:lnTo>
                  <a:lnTo>
                    <a:pt x="14799" y="3191"/>
                  </a:lnTo>
                  <a:lnTo>
                    <a:pt x="14731" y="2920"/>
                  </a:lnTo>
                  <a:lnTo>
                    <a:pt x="14799" y="2648"/>
                  </a:lnTo>
                  <a:lnTo>
                    <a:pt x="14934" y="2444"/>
                  </a:lnTo>
                  <a:lnTo>
                    <a:pt x="15138" y="2309"/>
                  </a:lnTo>
                  <a:lnTo>
                    <a:pt x="15410" y="2241"/>
                  </a:lnTo>
                  <a:close/>
                  <a:moveTo>
                    <a:pt x="29393" y="5228"/>
                  </a:moveTo>
                  <a:lnTo>
                    <a:pt x="29461" y="5296"/>
                  </a:lnTo>
                  <a:lnTo>
                    <a:pt x="29461" y="54849"/>
                  </a:lnTo>
                  <a:lnTo>
                    <a:pt x="1426" y="54849"/>
                  </a:lnTo>
                  <a:lnTo>
                    <a:pt x="1426" y="5296"/>
                  </a:lnTo>
                  <a:lnTo>
                    <a:pt x="1494" y="5228"/>
                  </a:lnTo>
                  <a:close/>
                  <a:moveTo>
                    <a:pt x="15410" y="544"/>
                  </a:moveTo>
                  <a:lnTo>
                    <a:pt x="19143" y="612"/>
                  </a:lnTo>
                  <a:lnTo>
                    <a:pt x="23012" y="747"/>
                  </a:lnTo>
                  <a:lnTo>
                    <a:pt x="26339" y="951"/>
                  </a:lnTo>
                  <a:lnTo>
                    <a:pt x="27560" y="1087"/>
                  </a:lnTo>
                  <a:lnTo>
                    <a:pt x="27560" y="1087"/>
                  </a:lnTo>
                  <a:lnTo>
                    <a:pt x="26339" y="1019"/>
                  </a:lnTo>
                  <a:lnTo>
                    <a:pt x="23012" y="815"/>
                  </a:lnTo>
                  <a:lnTo>
                    <a:pt x="19143" y="680"/>
                  </a:lnTo>
                  <a:lnTo>
                    <a:pt x="15410" y="612"/>
                  </a:lnTo>
                  <a:lnTo>
                    <a:pt x="11676" y="680"/>
                  </a:lnTo>
                  <a:lnTo>
                    <a:pt x="7807" y="815"/>
                  </a:lnTo>
                  <a:lnTo>
                    <a:pt x="4481" y="1019"/>
                  </a:lnTo>
                  <a:lnTo>
                    <a:pt x="3259" y="1087"/>
                  </a:lnTo>
                  <a:lnTo>
                    <a:pt x="2444" y="1223"/>
                  </a:lnTo>
                  <a:lnTo>
                    <a:pt x="1969" y="1358"/>
                  </a:lnTo>
                  <a:lnTo>
                    <a:pt x="1630" y="1494"/>
                  </a:lnTo>
                  <a:lnTo>
                    <a:pt x="1290" y="1698"/>
                  </a:lnTo>
                  <a:lnTo>
                    <a:pt x="1019" y="1901"/>
                  </a:lnTo>
                  <a:lnTo>
                    <a:pt x="815" y="2173"/>
                  </a:lnTo>
                  <a:lnTo>
                    <a:pt x="679" y="2444"/>
                  </a:lnTo>
                  <a:lnTo>
                    <a:pt x="544" y="2852"/>
                  </a:lnTo>
                  <a:lnTo>
                    <a:pt x="544" y="3259"/>
                  </a:lnTo>
                  <a:lnTo>
                    <a:pt x="544" y="58311"/>
                  </a:lnTo>
                  <a:lnTo>
                    <a:pt x="544" y="58718"/>
                  </a:lnTo>
                  <a:lnTo>
                    <a:pt x="476" y="58311"/>
                  </a:lnTo>
                  <a:lnTo>
                    <a:pt x="476" y="3259"/>
                  </a:lnTo>
                  <a:lnTo>
                    <a:pt x="544" y="2784"/>
                  </a:lnTo>
                  <a:lnTo>
                    <a:pt x="612" y="2444"/>
                  </a:lnTo>
                  <a:lnTo>
                    <a:pt x="747" y="2105"/>
                  </a:lnTo>
                  <a:lnTo>
                    <a:pt x="951" y="1834"/>
                  </a:lnTo>
                  <a:lnTo>
                    <a:pt x="1222" y="1630"/>
                  </a:lnTo>
                  <a:lnTo>
                    <a:pt x="1562" y="1426"/>
                  </a:lnTo>
                  <a:lnTo>
                    <a:pt x="1969" y="1290"/>
                  </a:lnTo>
                  <a:lnTo>
                    <a:pt x="2444" y="1155"/>
                  </a:lnTo>
                  <a:lnTo>
                    <a:pt x="3259" y="1087"/>
                  </a:lnTo>
                  <a:lnTo>
                    <a:pt x="4481" y="951"/>
                  </a:lnTo>
                  <a:lnTo>
                    <a:pt x="7807" y="747"/>
                  </a:lnTo>
                  <a:lnTo>
                    <a:pt x="11676" y="612"/>
                  </a:lnTo>
                  <a:lnTo>
                    <a:pt x="15410" y="544"/>
                  </a:lnTo>
                  <a:close/>
                  <a:moveTo>
                    <a:pt x="27560" y="1087"/>
                  </a:moveTo>
                  <a:lnTo>
                    <a:pt x="28375" y="1155"/>
                  </a:lnTo>
                  <a:lnTo>
                    <a:pt x="28850" y="1290"/>
                  </a:lnTo>
                  <a:lnTo>
                    <a:pt x="29257" y="1426"/>
                  </a:lnTo>
                  <a:lnTo>
                    <a:pt x="29597" y="1630"/>
                  </a:lnTo>
                  <a:lnTo>
                    <a:pt x="29868" y="1834"/>
                  </a:lnTo>
                  <a:lnTo>
                    <a:pt x="30072" y="2105"/>
                  </a:lnTo>
                  <a:lnTo>
                    <a:pt x="30208" y="2444"/>
                  </a:lnTo>
                  <a:lnTo>
                    <a:pt x="30276" y="2784"/>
                  </a:lnTo>
                  <a:lnTo>
                    <a:pt x="30344" y="3259"/>
                  </a:lnTo>
                  <a:lnTo>
                    <a:pt x="30344" y="58311"/>
                  </a:lnTo>
                  <a:lnTo>
                    <a:pt x="30276" y="58718"/>
                  </a:lnTo>
                  <a:lnTo>
                    <a:pt x="30208" y="59125"/>
                  </a:lnTo>
                  <a:lnTo>
                    <a:pt x="30072" y="59465"/>
                  </a:lnTo>
                  <a:lnTo>
                    <a:pt x="29868" y="59736"/>
                  </a:lnTo>
                  <a:lnTo>
                    <a:pt x="29597" y="60008"/>
                  </a:lnTo>
                  <a:lnTo>
                    <a:pt x="29257" y="60144"/>
                  </a:lnTo>
                  <a:lnTo>
                    <a:pt x="28850" y="60347"/>
                  </a:lnTo>
                  <a:lnTo>
                    <a:pt x="28375" y="60415"/>
                  </a:lnTo>
                  <a:lnTo>
                    <a:pt x="26746" y="60687"/>
                  </a:lnTo>
                  <a:lnTo>
                    <a:pt x="23895" y="60958"/>
                  </a:lnTo>
                  <a:lnTo>
                    <a:pt x="22130" y="61094"/>
                  </a:lnTo>
                  <a:lnTo>
                    <a:pt x="20093" y="61230"/>
                  </a:lnTo>
                  <a:lnTo>
                    <a:pt x="17853" y="61298"/>
                  </a:lnTo>
                  <a:lnTo>
                    <a:pt x="12966" y="61298"/>
                  </a:lnTo>
                  <a:lnTo>
                    <a:pt x="10726" y="61230"/>
                  </a:lnTo>
                  <a:lnTo>
                    <a:pt x="8689" y="61094"/>
                  </a:lnTo>
                  <a:lnTo>
                    <a:pt x="6924" y="60958"/>
                  </a:lnTo>
                  <a:lnTo>
                    <a:pt x="4073" y="60687"/>
                  </a:lnTo>
                  <a:lnTo>
                    <a:pt x="2444" y="60415"/>
                  </a:lnTo>
                  <a:lnTo>
                    <a:pt x="1969" y="60347"/>
                  </a:lnTo>
                  <a:lnTo>
                    <a:pt x="1562" y="60144"/>
                  </a:lnTo>
                  <a:lnTo>
                    <a:pt x="1290" y="60008"/>
                  </a:lnTo>
                  <a:lnTo>
                    <a:pt x="951" y="59736"/>
                  </a:lnTo>
                  <a:lnTo>
                    <a:pt x="747" y="59465"/>
                  </a:lnTo>
                  <a:lnTo>
                    <a:pt x="612" y="59125"/>
                  </a:lnTo>
                  <a:lnTo>
                    <a:pt x="544" y="58718"/>
                  </a:lnTo>
                  <a:lnTo>
                    <a:pt x="544" y="58718"/>
                  </a:lnTo>
                  <a:lnTo>
                    <a:pt x="679" y="59125"/>
                  </a:lnTo>
                  <a:lnTo>
                    <a:pt x="815" y="59397"/>
                  </a:lnTo>
                  <a:lnTo>
                    <a:pt x="1019" y="59669"/>
                  </a:lnTo>
                  <a:lnTo>
                    <a:pt x="1290" y="59940"/>
                  </a:lnTo>
                  <a:lnTo>
                    <a:pt x="1630" y="60144"/>
                  </a:lnTo>
                  <a:lnTo>
                    <a:pt x="2037" y="60279"/>
                  </a:lnTo>
                  <a:lnTo>
                    <a:pt x="2444" y="60415"/>
                  </a:lnTo>
                  <a:lnTo>
                    <a:pt x="4073" y="60619"/>
                  </a:lnTo>
                  <a:lnTo>
                    <a:pt x="6924" y="60890"/>
                  </a:lnTo>
                  <a:lnTo>
                    <a:pt x="8689" y="61026"/>
                  </a:lnTo>
                  <a:lnTo>
                    <a:pt x="10726" y="61162"/>
                  </a:lnTo>
                  <a:lnTo>
                    <a:pt x="12966" y="61230"/>
                  </a:lnTo>
                  <a:lnTo>
                    <a:pt x="17853" y="61230"/>
                  </a:lnTo>
                  <a:lnTo>
                    <a:pt x="20093" y="61162"/>
                  </a:lnTo>
                  <a:lnTo>
                    <a:pt x="22130" y="61026"/>
                  </a:lnTo>
                  <a:lnTo>
                    <a:pt x="23895" y="60890"/>
                  </a:lnTo>
                  <a:lnTo>
                    <a:pt x="26746" y="60619"/>
                  </a:lnTo>
                  <a:lnTo>
                    <a:pt x="28375" y="60415"/>
                  </a:lnTo>
                  <a:lnTo>
                    <a:pt x="28850" y="60279"/>
                  </a:lnTo>
                  <a:lnTo>
                    <a:pt x="29190" y="60144"/>
                  </a:lnTo>
                  <a:lnTo>
                    <a:pt x="29529" y="59940"/>
                  </a:lnTo>
                  <a:lnTo>
                    <a:pt x="29800" y="59669"/>
                  </a:lnTo>
                  <a:lnTo>
                    <a:pt x="30004" y="59397"/>
                  </a:lnTo>
                  <a:lnTo>
                    <a:pt x="30140" y="59125"/>
                  </a:lnTo>
                  <a:lnTo>
                    <a:pt x="30276" y="58718"/>
                  </a:lnTo>
                  <a:lnTo>
                    <a:pt x="30276" y="58311"/>
                  </a:lnTo>
                  <a:lnTo>
                    <a:pt x="30276" y="3259"/>
                  </a:lnTo>
                  <a:lnTo>
                    <a:pt x="30276" y="2852"/>
                  </a:lnTo>
                  <a:lnTo>
                    <a:pt x="30140" y="2444"/>
                  </a:lnTo>
                  <a:lnTo>
                    <a:pt x="30004" y="2173"/>
                  </a:lnTo>
                  <a:lnTo>
                    <a:pt x="29800" y="1901"/>
                  </a:lnTo>
                  <a:lnTo>
                    <a:pt x="29529" y="1698"/>
                  </a:lnTo>
                  <a:lnTo>
                    <a:pt x="29190" y="1494"/>
                  </a:lnTo>
                  <a:lnTo>
                    <a:pt x="28850" y="1358"/>
                  </a:lnTo>
                  <a:lnTo>
                    <a:pt x="28375" y="1223"/>
                  </a:lnTo>
                  <a:lnTo>
                    <a:pt x="27560" y="1087"/>
                  </a:lnTo>
                  <a:close/>
                  <a:moveTo>
                    <a:pt x="15410" y="1"/>
                  </a:moveTo>
                  <a:lnTo>
                    <a:pt x="11608" y="69"/>
                  </a:lnTo>
                  <a:lnTo>
                    <a:pt x="7739" y="204"/>
                  </a:lnTo>
                  <a:lnTo>
                    <a:pt x="4413" y="408"/>
                  </a:lnTo>
                  <a:lnTo>
                    <a:pt x="3191" y="544"/>
                  </a:lnTo>
                  <a:lnTo>
                    <a:pt x="2309" y="680"/>
                  </a:lnTo>
                  <a:lnTo>
                    <a:pt x="1765" y="815"/>
                  </a:lnTo>
                  <a:lnTo>
                    <a:pt x="1290" y="1019"/>
                  </a:lnTo>
                  <a:lnTo>
                    <a:pt x="883" y="1223"/>
                  </a:lnTo>
                  <a:lnTo>
                    <a:pt x="544" y="1494"/>
                  </a:lnTo>
                  <a:lnTo>
                    <a:pt x="340" y="1901"/>
                  </a:lnTo>
                  <a:lnTo>
                    <a:pt x="136" y="2241"/>
                  </a:lnTo>
                  <a:lnTo>
                    <a:pt x="1" y="2716"/>
                  </a:lnTo>
                  <a:lnTo>
                    <a:pt x="1" y="3259"/>
                  </a:lnTo>
                  <a:lnTo>
                    <a:pt x="1" y="58311"/>
                  </a:lnTo>
                  <a:lnTo>
                    <a:pt x="1" y="58854"/>
                  </a:lnTo>
                  <a:lnTo>
                    <a:pt x="136" y="59261"/>
                  </a:lnTo>
                  <a:lnTo>
                    <a:pt x="340" y="59736"/>
                  </a:lnTo>
                  <a:lnTo>
                    <a:pt x="612" y="60076"/>
                  </a:lnTo>
                  <a:lnTo>
                    <a:pt x="951" y="60347"/>
                  </a:lnTo>
                  <a:lnTo>
                    <a:pt x="1358" y="60619"/>
                  </a:lnTo>
                  <a:lnTo>
                    <a:pt x="1833" y="60823"/>
                  </a:lnTo>
                  <a:lnTo>
                    <a:pt x="2309" y="60958"/>
                  </a:lnTo>
                  <a:lnTo>
                    <a:pt x="4006" y="61162"/>
                  </a:lnTo>
                  <a:lnTo>
                    <a:pt x="6857" y="61501"/>
                  </a:lnTo>
                  <a:lnTo>
                    <a:pt x="8689" y="61637"/>
                  </a:lnTo>
                  <a:lnTo>
                    <a:pt x="10726" y="61705"/>
                  </a:lnTo>
                  <a:lnTo>
                    <a:pt x="12966" y="61773"/>
                  </a:lnTo>
                  <a:lnTo>
                    <a:pt x="15410" y="61841"/>
                  </a:lnTo>
                  <a:lnTo>
                    <a:pt x="17853" y="61773"/>
                  </a:lnTo>
                  <a:lnTo>
                    <a:pt x="20093" y="61705"/>
                  </a:lnTo>
                  <a:lnTo>
                    <a:pt x="22130" y="61637"/>
                  </a:lnTo>
                  <a:lnTo>
                    <a:pt x="23963" y="61501"/>
                  </a:lnTo>
                  <a:lnTo>
                    <a:pt x="26814" y="61162"/>
                  </a:lnTo>
                  <a:lnTo>
                    <a:pt x="28511" y="60958"/>
                  </a:lnTo>
                  <a:lnTo>
                    <a:pt x="28986" y="60823"/>
                  </a:lnTo>
                  <a:lnTo>
                    <a:pt x="29461" y="60619"/>
                  </a:lnTo>
                  <a:lnTo>
                    <a:pt x="29868" y="60347"/>
                  </a:lnTo>
                  <a:lnTo>
                    <a:pt x="30208" y="60076"/>
                  </a:lnTo>
                  <a:lnTo>
                    <a:pt x="30479" y="59736"/>
                  </a:lnTo>
                  <a:lnTo>
                    <a:pt x="30683" y="59261"/>
                  </a:lnTo>
                  <a:lnTo>
                    <a:pt x="30819" y="58854"/>
                  </a:lnTo>
                  <a:lnTo>
                    <a:pt x="30819" y="58311"/>
                  </a:lnTo>
                  <a:lnTo>
                    <a:pt x="30819" y="3259"/>
                  </a:lnTo>
                  <a:lnTo>
                    <a:pt x="30819" y="2716"/>
                  </a:lnTo>
                  <a:lnTo>
                    <a:pt x="30683" y="2241"/>
                  </a:lnTo>
                  <a:lnTo>
                    <a:pt x="30547" y="1901"/>
                  </a:lnTo>
                  <a:lnTo>
                    <a:pt x="30276" y="1494"/>
                  </a:lnTo>
                  <a:lnTo>
                    <a:pt x="29936" y="1223"/>
                  </a:lnTo>
                  <a:lnTo>
                    <a:pt x="29529" y="1019"/>
                  </a:lnTo>
                  <a:lnTo>
                    <a:pt x="29054" y="815"/>
                  </a:lnTo>
                  <a:lnTo>
                    <a:pt x="28511" y="680"/>
                  </a:lnTo>
                  <a:lnTo>
                    <a:pt x="27628" y="544"/>
                  </a:lnTo>
                  <a:lnTo>
                    <a:pt x="26406" y="408"/>
                  </a:lnTo>
                  <a:lnTo>
                    <a:pt x="23080" y="204"/>
                  </a:lnTo>
                  <a:lnTo>
                    <a:pt x="19211" y="69"/>
                  </a:lnTo>
                  <a:lnTo>
                    <a:pt x="1541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3F5378"/>
                </a:solidFill>
                <a:effectLst/>
                <a:uLnTx/>
                <a:uFillTx/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31" name="Группа 30">
            <a:extLst>
              <a:ext uri="{FF2B5EF4-FFF2-40B4-BE49-F238E27FC236}">
                <a16:creationId xmlns:a16="http://schemas.microsoft.com/office/drawing/2014/main" id="{BE20331B-038F-4069-B560-1547D8BD95BB}"/>
              </a:ext>
            </a:extLst>
          </p:cNvPr>
          <p:cNvGrpSpPr/>
          <p:nvPr/>
        </p:nvGrpSpPr>
        <p:grpSpPr>
          <a:xfrm>
            <a:off x="9173379" y="1341837"/>
            <a:ext cx="2277000" cy="4503546"/>
            <a:chOff x="9685187" y="1980765"/>
            <a:chExt cx="2277000" cy="4503546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A895D054-DA90-493A-B4DE-834B08C07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62144" y="2339042"/>
              <a:ext cx="2190195" cy="3745922"/>
            </a:xfrm>
            <a:prstGeom prst="rect">
              <a:avLst/>
            </a:prstGeom>
          </p:spPr>
        </p:pic>
        <p:sp>
          <p:nvSpPr>
            <p:cNvPr id="22" name="Google Shape;470;p30">
              <a:extLst>
                <a:ext uri="{FF2B5EF4-FFF2-40B4-BE49-F238E27FC236}">
                  <a16:creationId xmlns:a16="http://schemas.microsoft.com/office/drawing/2014/main" id="{5C9F2DE3-240B-442D-B56C-0589E7CDE430}"/>
                </a:ext>
              </a:extLst>
            </p:cNvPr>
            <p:cNvSpPr/>
            <p:nvPr/>
          </p:nvSpPr>
          <p:spPr>
            <a:xfrm>
              <a:off x="9685187" y="1980765"/>
              <a:ext cx="2277000" cy="4503546"/>
            </a:xfrm>
            <a:custGeom>
              <a:avLst/>
              <a:gdLst/>
              <a:ahLst/>
              <a:cxnLst/>
              <a:rect l="l" t="t" r="r" b="b"/>
              <a:pathLst>
                <a:path w="30819" h="61841" extrusionOk="0">
                  <a:moveTo>
                    <a:pt x="5160" y="2580"/>
                  </a:moveTo>
                  <a:lnTo>
                    <a:pt x="5295" y="2648"/>
                  </a:lnTo>
                  <a:lnTo>
                    <a:pt x="5363" y="2784"/>
                  </a:lnTo>
                  <a:lnTo>
                    <a:pt x="5363" y="2920"/>
                  </a:lnTo>
                  <a:lnTo>
                    <a:pt x="5363" y="3055"/>
                  </a:lnTo>
                  <a:lnTo>
                    <a:pt x="5295" y="3191"/>
                  </a:lnTo>
                  <a:lnTo>
                    <a:pt x="5160" y="3259"/>
                  </a:lnTo>
                  <a:lnTo>
                    <a:pt x="4888" y="3259"/>
                  </a:lnTo>
                  <a:lnTo>
                    <a:pt x="4752" y="3191"/>
                  </a:lnTo>
                  <a:lnTo>
                    <a:pt x="4684" y="3055"/>
                  </a:lnTo>
                  <a:lnTo>
                    <a:pt x="4684" y="2920"/>
                  </a:lnTo>
                  <a:lnTo>
                    <a:pt x="4684" y="2784"/>
                  </a:lnTo>
                  <a:lnTo>
                    <a:pt x="4752" y="2648"/>
                  </a:lnTo>
                  <a:lnTo>
                    <a:pt x="4888" y="2580"/>
                  </a:lnTo>
                  <a:close/>
                  <a:moveTo>
                    <a:pt x="15410" y="2241"/>
                  </a:moveTo>
                  <a:lnTo>
                    <a:pt x="15681" y="2309"/>
                  </a:lnTo>
                  <a:lnTo>
                    <a:pt x="15885" y="2444"/>
                  </a:lnTo>
                  <a:lnTo>
                    <a:pt x="16021" y="2648"/>
                  </a:lnTo>
                  <a:lnTo>
                    <a:pt x="16088" y="2920"/>
                  </a:lnTo>
                  <a:lnTo>
                    <a:pt x="16021" y="3191"/>
                  </a:lnTo>
                  <a:lnTo>
                    <a:pt x="15885" y="3395"/>
                  </a:lnTo>
                  <a:lnTo>
                    <a:pt x="15681" y="3531"/>
                  </a:lnTo>
                  <a:lnTo>
                    <a:pt x="15410" y="3598"/>
                  </a:lnTo>
                  <a:lnTo>
                    <a:pt x="15138" y="3531"/>
                  </a:lnTo>
                  <a:lnTo>
                    <a:pt x="14934" y="3395"/>
                  </a:lnTo>
                  <a:lnTo>
                    <a:pt x="14799" y="3191"/>
                  </a:lnTo>
                  <a:lnTo>
                    <a:pt x="14731" y="2920"/>
                  </a:lnTo>
                  <a:lnTo>
                    <a:pt x="14799" y="2648"/>
                  </a:lnTo>
                  <a:lnTo>
                    <a:pt x="14934" y="2444"/>
                  </a:lnTo>
                  <a:lnTo>
                    <a:pt x="15138" y="2309"/>
                  </a:lnTo>
                  <a:lnTo>
                    <a:pt x="15410" y="2241"/>
                  </a:lnTo>
                  <a:close/>
                  <a:moveTo>
                    <a:pt x="29393" y="5228"/>
                  </a:moveTo>
                  <a:lnTo>
                    <a:pt x="29461" y="5296"/>
                  </a:lnTo>
                  <a:lnTo>
                    <a:pt x="29461" y="54849"/>
                  </a:lnTo>
                  <a:lnTo>
                    <a:pt x="1426" y="54849"/>
                  </a:lnTo>
                  <a:lnTo>
                    <a:pt x="1426" y="5296"/>
                  </a:lnTo>
                  <a:lnTo>
                    <a:pt x="1494" y="5228"/>
                  </a:lnTo>
                  <a:close/>
                  <a:moveTo>
                    <a:pt x="15410" y="544"/>
                  </a:moveTo>
                  <a:lnTo>
                    <a:pt x="19143" y="612"/>
                  </a:lnTo>
                  <a:lnTo>
                    <a:pt x="23012" y="747"/>
                  </a:lnTo>
                  <a:lnTo>
                    <a:pt x="26339" y="951"/>
                  </a:lnTo>
                  <a:lnTo>
                    <a:pt x="27560" y="1087"/>
                  </a:lnTo>
                  <a:lnTo>
                    <a:pt x="27560" y="1087"/>
                  </a:lnTo>
                  <a:lnTo>
                    <a:pt x="26339" y="1019"/>
                  </a:lnTo>
                  <a:lnTo>
                    <a:pt x="23012" y="815"/>
                  </a:lnTo>
                  <a:lnTo>
                    <a:pt x="19143" y="680"/>
                  </a:lnTo>
                  <a:lnTo>
                    <a:pt x="15410" y="612"/>
                  </a:lnTo>
                  <a:lnTo>
                    <a:pt x="11676" y="680"/>
                  </a:lnTo>
                  <a:lnTo>
                    <a:pt x="7807" y="815"/>
                  </a:lnTo>
                  <a:lnTo>
                    <a:pt x="4481" y="1019"/>
                  </a:lnTo>
                  <a:lnTo>
                    <a:pt x="3259" y="1087"/>
                  </a:lnTo>
                  <a:lnTo>
                    <a:pt x="2444" y="1223"/>
                  </a:lnTo>
                  <a:lnTo>
                    <a:pt x="1969" y="1358"/>
                  </a:lnTo>
                  <a:lnTo>
                    <a:pt x="1630" y="1494"/>
                  </a:lnTo>
                  <a:lnTo>
                    <a:pt x="1290" y="1698"/>
                  </a:lnTo>
                  <a:lnTo>
                    <a:pt x="1019" y="1901"/>
                  </a:lnTo>
                  <a:lnTo>
                    <a:pt x="815" y="2173"/>
                  </a:lnTo>
                  <a:lnTo>
                    <a:pt x="679" y="2444"/>
                  </a:lnTo>
                  <a:lnTo>
                    <a:pt x="544" y="2852"/>
                  </a:lnTo>
                  <a:lnTo>
                    <a:pt x="544" y="3259"/>
                  </a:lnTo>
                  <a:lnTo>
                    <a:pt x="544" y="58311"/>
                  </a:lnTo>
                  <a:lnTo>
                    <a:pt x="544" y="58718"/>
                  </a:lnTo>
                  <a:lnTo>
                    <a:pt x="476" y="58311"/>
                  </a:lnTo>
                  <a:lnTo>
                    <a:pt x="476" y="3259"/>
                  </a:lnTo>
                  <a:lnTo>
                    <a:pt x="544" y="2784"/>
                  </a:lnTo>
                  <a:lnTo>
                    <a:pt x="612" y="2444"/>
                  </a:lnTo>
                  <a:lnTo>
                    <a:pt x="747" y="2105"/>
                  </a:lnTo>
                  <a:lnTo>
                    <a:pt x="951" y="1834"/>
                  </a:lnTo>
                  <a:lnTo>
                    <a:pt x="1222" y="1630"/>
                  </a:lnTo>
                  <a:lnTo>
                    <a:pt x="1562" y="1426"/>
                  </a:lnTo>
                  <a:lnTo>
                    <a:pt x="1969" y="1290"/>
                  </a:lnTo>
                  <a:lnTo>
                    <a:pt x="2444" y="1155"/>
                  </a:lnTo>
                  <a:lnTo>
                    <a:pt x="3259" y="1087"/>
                  </a:lnTo>
                  <a:lnTo>
                    <a:pt x="4481" y="951"/>
                  </a:lnTo>
                  <a:lnTo>
                    <a:pt x="7807" y="747"/>
                  </a:lnTo>
                  <a:lnTo>
                    <a:pt x="11676" y="612"/>
                  </a:lnTo>
                  <a:lnTo>
                    <a:pt x="15410" y="544"/>
                  </a:lnTo>
                  <a:close/>
                  <a:moveTo>
                    <a:pt x="27560" y="1087"/>
                  </a:moveTo>
                  <a:lnTo>
                    <a:pt x="28375" y="1155"/>
                  </a:lnTo>
                  <a:lnTo>
                    <a:pt x="28850" y="1290"/>
                  </a:lnTo>
                  <a:lnTo>
                    <a:pt x="29257" y="1426"/>
                  </a:lnTo>
                  <a:lnTo>
                    <a:pt x="29597" y="1630"/>
                  </a:lnTo>
                  <a:lnTo>
                    <a:pt x="29868" y="1834"/>
                  </a:lnTo>
                  <a:lnTo>
                    <a:pt x="30072" y="2105"/>
                  </a:lnTo>
                  <a:lnTo>
                    <a:pt x="30208" y="2444"/>
                  </a:lnTo>
                  <a:lnTo>
                    <a:pt x="30276" y="2784"/>
                  </a:lnTo>
                  <a:lnTo>
                    <a:pt x="30344" y="3259"/>
                  </a:lnTo>
                  <a:lnTo>
                    <a:pt x="30344" y="58311"/>
                  </a:lnTo>
                  <a:lnTo>
                    <a:pt x="30276" y="58718"/>
                  </a:lnTo>
                  <a:lnTo>
                    <a:pt x="30208" y="59125"/>
                  </a:lnTo>
                  <a:lnTo>
                    <a:pt x="30072" y="59465"/>
                  </a:lnTo>
                  <a:lnTo>
                    <a:pt x="29868" y="59736"/>
                  </a:lnTo>
                  <a:lnTo>
                    <a:pt x="29597" y="60008"/>
                  </a:lnTo>
                  <a:lnTo>
                    <a:pt x="29257" y="60144"/>
                  </a:lnTo>
                  <a:lnTo>
                    <a:pt x="28850" y="60347"/>
                  </a:lnTo>
                  <a:lnTo>
                    <a:pt x="28375" y="60415"/>
                  </a:lnTo>
                  <a:lnTo>
                    <a:pt x="26746" y="60687"/>
                  </a:lnTo>
                  <a:lnTo>
                    <a:pt x="23895" y="60958"/>
                  </a:lnTo>
                  <a:lnTo>
                    <a:pt x="22130" y="61094"/>
                  </a:lnTo>
                  <a:lnTo>
                    <a:pt x="20093" y="61230"/>
                  </a:lnTo>
                  <a:lnTo>
                    <a:pt x="17853" y="61298"/>
                  </a:lnTo>
                  <a:lnTo>
                    <a:pt x="12966" y="61298"/>
                  </a:lnTo>
                  <a:lnTo>
                    <a:pt x="10726" y="61230"/>
                  </a:lnTo>
                  <a:lnTo>
                    <a:pt x="8689" y="61094"/>
                  </a:lnTo>
                  <a:lnTo>
                    <a:pt x="6924" y="60958"/>
                  </a:lnTo>
                  <a:lnTo>
                    <a:pt x="4073" y="60687"/>
                  </a:lnTo>
                  <a:lnTo>
                    <a:pt x="2444" y="60415"/>
                  </a:lnTo>
                  <a:lnTo>
                    <a:pt x="1969" y="60347"/>
                  </a:lnTo>
                  <a:lnTo>
                    <a:pt x="1562" y="60144"/>
                  </a:lnTo>
                  <a:lnTo>
                    <a:pt x="1290" y="60008"/>
                  </a:lnTo>
                  <a:lnTo>
                    <a:pt x="951" y="59736"/>
                  </a:lnTo>
                  <a:lnTo>
                    <a:pt x="747" y="59465"/>
                  </a:lnTo>
                  <a:lnTo>
                    <a:pt x="612" y="59125"/>
                  </a:lnTo>
                  <a:lnTo>
                    <a:pt x="544" y="58718"/>
                  </a:lnTo>
                  <a:lnTo>
                    <a:pt x="544" y="58718"/>
                  </a:lnTo>
                  <a:lnTo>
                    <a:pt x="679" y="59125"/>
                  </a:lnTo>
                  <a:lnTo>
                    <a:pt x="815" y="59397"/>
                  </a:lnTo>
                  <a:lnTo>
                    <a:pt x="1019" y="59669"/>
                  </a:lnTo>
                  <a:lnTo>
                    <a:pt x="1290" y="59940"/>
                  </a:lnTo>
                  <a:lnTo>
                    <a:pt x="1630" y="60144"/>
                  </a:lnTo>
                  <a:lnTo>
                    <a:pt x="2037" y="60279"/>
                  </a:lnTo>
                  <a:lnTo>
                    <a:pt x="2444" y="60415"/>
                  </a:lnTo>
                  <a:lnTo>
                    <a:pt x="4073" y="60619"/>
                  </a:lnTo>
                  <a:lnTo>
                    <a:pt x="6924" y="60890"/>
                  </a:lnTo>
                  <a:lnTo>
                    <a:pt x="8689" y="61026"/>
                  </a:lnTo>
                  <a:lnTo>
                    <a:pt x="10726" y="61162"/>
                  </a:lnTo>
                  <a:lnTo>
                    <a:pt x="12966" y="61230"/>
                  </a:lnTo>
                  <a:lnTo>
                    <a:pt x="17853" y="61230"/>
                  </a:lnTo>
                  <a:lnTo>
                    <a:pt x="20093" y="61162"/>
                  </a:lnTo>
                  <a:lnTo>
                    <a:pt x="22130" y="61026"/>
                  </a:lnTo>
                  <a:lnTo>
                    <a:pt x="23895" y="60890"/>
                  </a:lnTo>
                  <a:lnTo>
                    <a:pt x="26746" y="60619"/>
                  </a:lnTo>
                  <a:lnTo>
                    <a:pt x="28375" y="60415"/>
                  </a:lnTo>
                  <a:lnTo>
                    <a:pt x="28850" y="60279"/>
                  </a:lnTo>
                  <a:lnTo>
                    <a:pt x="29190" y="60144"/>
                  </a:lnTo>
                  <a:lnTo>
                    <a:pt x="29529" y="59940"/>
                  </a:lnTo>
                  <a:lnTo>
                    <a:pt x="29800" y="59669"/>
                  </a:lnTo>
                  <a:lnTo>
                    <a:pt x="30004" y="59397"/>
                  </a:lnTo>
                  <a:lnTo>
                    <a:pt x="30140" y="59125"/>
                  </a:lnTo>
                  <a:lnTo>
                    <a:pt x="30276" y="58718"/>
                  </a:lnTo>
                  <a:lnTo>
                    <a:pt x="30276" y="58311"/>
                  </a:lnTo>
                  <a:lnTo>
                    <a:pt x="30276" y="3259"/>
                  </a:lnTo>
                  <a:lnTo>
                    <a:pt x="30276" y="2852"/>
                  </a:lnTo>
                  <a:lnTo>
                    <a:pt x="30140" y="2444"/>
                  </a:lnTo>
                  <a:lnTo>
                    <a:pt x="30004" y="2173"/>
                  </a:lnTo>
                  <a:lnTo>
                    <a:pt x="29800" y="1901"/>
                  </a:lnTo>
                  <a:lnTo>
                    <a:pt x="29529" y="1698"/>
                  </a:lnTo>
                  <a:lnTo>
                    <a:pt x="29190" y="1494"/>
                  </a:lnTo>
                  <a:lnTo>
                    <a:pt x="28850" y="1358"/>
                  </a:lnTo>
                  <a:lnTo>
                    <a:pt x="28375" y="1223"/>
                  </a:lnTo>
                  <a:lnTo>
                    <a:pt x="27560" y="1087"/>
                  </a:lnTo>
                  <a:close/>
                  <a:moveTo>
                    <a:pt x="15410" y="1"/>
                  </a:moveTo>
                  <a:lnTo>
                    <a:pt x="11608" y="69"/>
                  </a:lnTo>
                  <a:lnTo>
                    <a:pt x="7739" y="204"/>
                  </a:lnTo>
                  <a:lnTo>
                    <a:pt x="4413" y="408"/>
                  </a:lnTo>
                  <a:lnTo>
                    <a:pt x="3191" y="544"/>
                  </a:lnTo>
                  <a:lnTo>
                    <a:pt x="2309" y="680"/>
                  </a:lnTo>
                  <a:lnTo>
                    <a:pt x="1765" y="815"/>
                  </a:lnTo>
                  <a:lnTo>
                    <a:pt x="1290" y="1019"/>
                  </a:lnTo>
                  <a:lnTo>
                    <a:pt x="883" y="1223"/>
                  </a:lnTo>
                  <a:lnTo>
                    <a:pt x="544" y="1494"/>
                  </a:lnTo>
                  <a:lnTo>
                    <a:pt x="340" y="1901"/>
                  </a:lnTo>
                  <a:lnTo>
                    <a:pt x="136" y="2241"/>
                  </a:lnTo>
                  <a:lnTo>
                    <a:pt x="1" y="2716"/>
                  </a:lnTo>
                  <a:lnTo>
                    <a:pt x="1" y="3259"/>
                  </a:lnTo>
                  <a:lnTo>
                    <a:pt x="1" y="58311"/>
                  </a:lnTo>
                  <a:lnTo>
                    <a:pt x="1" y="58854"/>
                  </a:lnTo>
                  <a:lnTo>
                    <a:pt x="136" y="59261"/>
                  </a:lnTo>
                  <a:lnTo>
                    <a:pt x="340" y="59736"/>
                  </a:lnTo>
                  <a:lnTo>
                    <a:pt x="612" y="60076"/>
                  </a:lnTo>
                  <a:lnTo>
                    <a:pt x="951" y="60347"/>
                  </a:lnTo>
                  <a:lnTo>
                    <a:pt x="1358" y="60619"/>
                  </a:lnTo>
                  <a:lnTo>
                    <a:pt x="1833" y="60823"/>
                  </a:lnTo>
                  <a:lnTo>
                    <a:pt x="2309" y="60958"/>
                  </a:lnTo>
                  <a:lnTo>
                    <a:pt x="4006" y="61162"/>
                  </a:lnTo>
                  <a:lnTo>
                    <a:pt x="6857" y="61501"/>
                  </a:lnTo>
                  <a:lnTo>
                    <a:pt x="8689" y="61637"/>
                  </a:lnTo>
                  <a:lnTo>
                    <a:pt x="10726" y="61705"/>
                  </a:lnTo>
                  <a:lnTo>
                    <a:pt x="12966" y="61773"/>
                  </a:lnTo>
                  <a:lnTo>
                    <a:pt x="15410" y="61841"/>
                  </a:lnTo>
                  <a:lnTo>
                    <a:pt x="17853" y="61773"/>
                  </a:lnTo>
                  <a:lnTo>
                    <a:pt x="20093" y="61705"/>
                  </a:lnTo>
                  <a:lnTo>
                    <a:pt x="22130" y="61637"/>
                  </a:lnTo>
                  <a:lnTo>
                    <a:pt x="23963" y="61501"/>
                  </a:lnTo>
                  <a:lnTo>
                    <a:pt x="26814" y="61162"/>
                  </a:lnTo>
                  <a:lnTo>
                    <a:pt x="28511" y="60958"/>
                  </a:lnTo>
                  <a:lnTo>
                    <a:pt x="28986" y="60823"/>
                  </a:lnTo>
                  <a:lnTo>
                    <a:pt x="29461" y="60619"/>
                  </a:lnTo>
                  <a:lnTo>
                    <a:pt x="29868" y="60347"/>
                  </a:lnTo>
                  <a:lnTo>
                    <a:pt x="30208" y="60076"/>
                  </a:lnTo>
                  <a:lnTo>
                    <a:pt x="30479" y="59736"/>
                  </a:lnTo>
                  <a:lnTo>
                    <a:pt x="30683" y="59261"/>
                  </a:lnTo>
                  <a:lnTo>
                    <a:pt x="30819" y="58854"/>
                  </a:lnTo>
                  <a:lnTo>
                    <a:pt x="30819" y="58311"/>
                  </a:lnTo>
                  <a:lnTo>
                    <a:pt x="30819" y="3259"/>
                  </a:lnTo>
                  <a:lnTo>
                    <a:pt x="30819" y="2716"/>
                  </a:lnTo>
                  <a:lnTo>
                    <a:pt x="30683" y="2241"/>
                  </a:lnTo>
                  <a:lnTo>
                    <a:pt x="30547" y="1901"/>
                  </a:lnTo>
                  <a:lnTo>
                    <a:pt x="30276" y="1494"/>
                  </a:lnTo>
                  <a:lnTo>
                    <a:pt x="29936" y="1223"/>
                  </a:lnTo>
                  <a:lnTo>
                    <a:pt x="29529" y="1019"/>
                  </a:lnTo>
                  <a:lnTo>
                    <a:pt x="29054" y="815"/>
                  </a:lnTo>
                  <a:lnTo>
                    <a:pt x="28511" y="680"/>
                  </a:lnTo>
                  <a:lnTo>
                    <a:pt x="27628" y="544"/>
                  </a:lnTo>
                  <a:lnTo>
                    <a:pt x="26406" y="408"/>
                  </a:lnTo>
                  <a:lnTo>
                    <a:pt x="23080" y="204"/>
                  </a:lnTo>
                  <a:lnTo>
                    <a:pt x="19211" y="69"/>
                  </a:lnTo>
                  <a:lnTo>
                    <a:pt x="1541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3F5378"/>
                </a:solidFill>
                <a:effectLst/>
                <a:uLnTx/>
                <a:uFillTx/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60E591A0-E7B3-4FB7-B9D0-54C3D86ECA2E}"/>
              </a:ext>
            </a:extLst>
          </p:cNvPr>
          <p:cNvGrpSpPr/>
          <p:nvPr/>
        </p:nvGrpSpPr>
        <p:grpSpPr>
          <a:xfrm>
            <a:off x="656209" y="1329626"/>
            <a:ext cx="2090674" cy="4503547"/>
            <a:chOff x="2351026" y="1980764"/>
            <a:chExt cx="2090674" cy="4503547"/>
          </a:xfrm>
        </p:grpSpPr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0E6206A8-B02A-4305-906B-45F9225D0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6438" y="2339042"/>
              <a:ext cx="1919850" cy="3946358"/>
            </a:xfrm>
            <a:prstGeom prst="rect">
              <a:avLst/>
            </a:prstGeom>
          </p:spPr>
        </p:pic>
        <p:sp>
          <p:nvSpPr>
            <p:cNvPr id="14" name="Google Shape;470;p30">
              <a:extLst>
                <a:ext uri="{FF2B5EF4-FFF2-40B4-BE49-F238E27FC236}">
                  <a16:creationId xmlns:a16="http://schemas.microsoft.com/office/drawing/2014/main" id="{005B49A0-A851-4D01-9E39-D1FBF1274742}"/>
                </a:ext>
              </a:extLst>
            </p:cNvPr>
            <p:cNvSpPr/>
            <p:nvPr/>
          </p:nvSpPr>
          <p:spPr>
            <a:xfrm>
              <a:off x="2351026" y="1980764"/>
              <a:ext cx="2090674" cy="4503547"/>
            </a:xfrm>
            <a:custGeom>
              <a:avLst/>
              <a:gdLst/>
              <a:ahLst/>
              <a:cxnLst/>
              <a:rect l="l" t="t" r="r" b="b"/>
              <a:pathLst>
                <a:path w="30819" h="61841" extrusionOk="0">
                  <a:moveTo>
                    <a:pt x="5160" y="2580"/>
                  </a:moveTo>
                  <a:lnTo>
                    <a:pt x="5295" y="2648"/>
                  </a:lnTo>
                  <a:lnTo>
                    <a:pt x="5363" y="2784"/>
                  </a:lnTo>
                  <a:lnTo>
                    <a:pt x="5363" y="2920"/>
                  </a:lnTo>
                  <a:lnTo>
                    <a:pt x="5363" y="3055"/>
                  </a:lnTo>
                  <a:lnTo>
                    <a:pt x="5295" y="3191"/>
                  </a:lnTo>
                  <a:lnTo>
                    <a:pt x="5160" y="3259"/>
                  </a:lnTo>
                  <a:lnTo>
                    <a:pt x="4888" y="3259"/>
                  </a:lnTo>
                  <a:lnTo>
                    <a:pt x="4752" y="3191"/>
                  </a:lnTo>
                  <a:lnTo>
                    <a:pt x="4684" y="3055"/>
                  </a:lnTo>
                  <a:lnTo>
                    <a:pt x="4684" y="2920"/>
                  </a:lnTo>
                  <a:lnTo>
                    <a:pt x="4684" y="2784"/>
                  </a:lnTo>
                  <a:lnTo>
                    <a:pt x="4752" y="2648"/>
                  </a:lnTo>
                  <a:lnTo>
                    <a:pt x="4888" y="2580"/>
                  </a:lnTo>
                  <a:close/>
                  <a:moveTo>
                    <a:pt x="15410" y="2241"/>
                  </a:moveTo>
                  <a:lnTo>
                    <a:pt x="15681" y="2309"/>
                  </a:lnTo>
                  <a:lnTo>
                    <a:pt x="15885" y="2444"/>
                  </a:lnTo>
                  <a:lnTo>
                    <a:pt x="16021" y="2648"/>
                  </a:lnTo>
                  <a:lnTo>
                    <a:pt x="16088" y="2920"/>
                  </a:lnTo>
                  <a:lnTo>
                    <a:pt x="16021" y="3191"/>
                  </a:lnTo>
                  <a:lnTo>
                    <a:pt x="15885" y="3395"/>
                  </a:lnTo>
                  <a:lnTo>
                    <a:pt x="15681" y="3531"/>
                  </a:lnTo>
                  <a:lnTo>
                    <a:pt x="15410" y="3598"/>
                  </a:lnTo>
                  <a:lnTo>
                    <a:pt x="15138" y="3531"/>
                  </a:lnTo>
                  <a:lnTo>
                    <a:pt x="14934" y="3395"/>
                  </a:lnTo>
                  <a:lnTo>
                    <a:pt x="14799" y="3191"/>
                  </a:lnTo>
                  <a:lnTo>
                    <a:pt x="14731" y="2920"/>
                  </a:lnTo>
                  <a:lnTo>
                    <a:pt x="14799" y="2648"/>
                  </a:lnTo>
                  <a:lnTo>
                    <a:pt x="14934" y="2444"/>
                  </a:lnTo>
                  <a:lnTo>
                    <a:pt x="15138" y="2309"/>
                  </a:lnTo>
                  <a:lnTo>
                    <a:pt x="15410" y="2241"/>
                  </a:lnTo>
                  <a:close/>
                  <a:moveTo>
                    <a:pt x="29393" y="5228"/>
                  </a:moveTo>
                  <a:lnTo>
                    <a:pt x="29461" y="5296"/>
                  </a:lnTo>
                  <a:lnTo>
                    <a:pt x="29461" y="54849"/>
                  </a:lnTo>
                  <a:lnTo>
                    <a:pt x="1426" y="54849"/>
                  </a:lnTo>
                  <a:lnTo>
                    <a:pt x="1426" y="5296"/>
                  </a:lnTo>
                  <a:lnTo>
                    <a:pt x="1494" y="5228"/>
                  </a:lnTo>
                  <a:close/>
                  <a:moveTo>
                    <a:pt x="15410" y="544"/>
                  </a:moveTo>
                  <a:lnTo>
                    <a:pt x="19143" y="612"/>
                  </a:lnTo>
                  <a:lnTo>
                    <a:pt x="23012" y="747"/>
                  </a:lnTo>
                  <a:lnTo>
                    <a:pt x="26339" y="951"/>
                  </a:lnTo>
                  <a:lnTo>
                    <a:pt x="27560" y="1087"/>
                  </a:lnTo>
                  <a:lnTo>
                    <a:pt x="27560" y="1087"/>
                  </a:lnTo>
                  <a:lnTo>
                    <a:pt x="26339" y="1019"/>
                  </a:lnTo>
                  <a:lnTo>
                    <a:pt x="23012" y="815"/>
                  </a:lnTo>
                  <a:lnTo>
                    <a:pt x="19143" y="680"/>
                  </a:lnTo>
                  <a:lnTo>
                    <a:pt x="15410" y="612"/>
                  </a:lnTo>
                  <a:lnTo>
                    <a:pt x="11676" y="680"/>
                  </a:lnTo>
                  <a:lnTo>
                    <a:pt x="7807" y="815"/>
                  </a:lnTo>
                  <a:lnTo>
                    <a:pt x="4481" y="1019"/>
                  </a:lnTo>
                  <a:lnTo>
                    <a:pt x="3259" y="1087"/>
                  </a:lnTo>
                  <a:lnTo>
                    <a:pt x="2444" y="1223"/>
                  </a:lnTo>
                  <a:lnTo>
                    <a:pt x="1969" y="1358"/>
                  </a:lnTo>
                  <a:lnTo>
                    <a:pt x="1630" y="1494"/>
                  </a:lnTo>
                  <a:lnTo>
                    <a:pt x="1290" y="1698"/>
                  </a:lnTo>
                  <a:lnTo>
                    <a:pt x="1019" y="1901"/>
                  </a:lnTo>
                  <a:lnTo>
                    <a:pt x="815" y="2173"/>
                  </a:lnTo>
                  <a:lnTo>
                    <a:pt x="679" y="2444"/>
                  </a:lnTo>
                  <a:lnTo>
                    <a:pt x="544" y="2852"/>
                  </a:lnTo>
                  <a:lnTo>
                    <a:pt x="544" y="3259"/>
                  </a:lnTo>
                  <a:lnTo>
                    <a:pt x="544" y="58311"/>
                  </a:lnTo>
                  <a:lnTo>
                    <a:pt x="544" y="58718"/>
                  </a:lnTo>
                  <a:lnTo>
                    <a:pt x="476" y="58311"/>
                  </a:lnTo>
                  <a:lnTo>
                    <a:pt x="476" y="3259"/>
                  </a:lnTo>
                  <a:lnTo>
                    <a:pt x="544" y="2784"/>
                  </a:lnTo>
                  <a:lnTo>
                    <a:pt x="612" y="2444"/>
                  </a:lnTo>
                  <a:lnTo>
                    <a:pt x="747" y="2105"/>
                  </a:lnTo>
                  <a:lnTo>
                    <a:pt x="951" y="1834"/>
                  </a:lnTo>
                  <a:lnTo>
                    <a:pt x="1222" y="1630"/>
                  </a:lnTo>
                  <a:lnTo>
                    <a:pt x="1562" y="1426"/>
                  </a:lnTo>
                  <a:lnTo>
                    <a:pt x="1969" y="1290"/>
                  </a:lnTo>
                  <a:lnTo>
                    <a:pt x="2444" y="1155"/>
                  </a:lnTo>
                  <a:lnTo>
                    <a:pt x="3259" y="1087"/>
                  </a:lnTo>
                  <a:lnTo>
                    <a:pt x="4481" y="951"/>
                  </a:lnTo>
                  <a:lnTo>
                    <a:pt x="7807" y="747"/>
                  </a:lnTo>
                  <a:lnTo>
                    <a:pt x="11676" y="612"/>
                  </a:lnTo>
                  <a:lnTo>
                    <a:pt x="15410" y="544"/>
                  </a:lnTo>
                  <a:close/>
                  <a:moveTo>
                    <a:pt x="27560" y="1087"/>
                  </a:moveTo>
                  <a:lnTo>
                    <a:pt x="28375" y="1155"/>
                  </a:lnTo>
                  <a:lnTo>
                    <a:pt x="28850" y="1290"/>
                  </a:lnTo>
                  <a:lnTo>
                    <a:pt x="29257" y="1426"/>
                  </a:lnTo>
                  <a:lnTo>
                    <a:pt x="29597" y="1630"/>
                  </a:lnTo>
                  <a:lnTo>
                    <a:pt x="29868" y="1834"/>
                  </a:lnTo>
                  <a:lnTo>
                    <a:pt x="30072" y="2105"/>
                  </a:lnTo>
                  <a:lnTo>
                    <a:pt x="30208" y="2444"/>
                  </a:lnTo>
                  <a:lnTo>
                    <a:pt x="30276" y="2784"/>
                  </a:lnTo>
                  <a:lnTo>
                    <a:pt x="30344" y="3259"/>
                  </a:lnTo>
                  <a:lnTo>
                    <a:pt x="30344" y="58311"/>
                  </a:lnTo>
                  <a:lnTo>
                    <a:pt x="30276" y="58718"/>
                  </a:lnTo>
                  <a:lnTo>
                    <a:pt x="30208" y="59125"/>
                  </a:lnTo>
                  <a:lnTo>
                    <a:pt x="30072" y="59465"/>
                  </a:lnTo>
                  <a:lnTo>
                    <a:pt x="29868" y="59736"/>
                  </a:lnTo>
                  <a:lnTo>
                    <a:pt x="29597" y="60008"/>
                  </a:lnTo>
                  <a:lnTo>
                    <a:pt x="29257" y="60144"/>
                  </a:lnTo>
                  <a:lnTo>
                    <a:pt x="28850" y="60347"/>
                  </a:lnTo>
                  <a:lnTo>
                    <a:pt x="28375" y="60415"/>
                  </a:lnTo>
                  <a:lnTo>
                    <a:pt x="26746" y="60687"/>
                  </a:lnTo>
                  <a:lnTo>
                    <a:pt x="23895" y="60958"/>
                  </a:lnTo>
                  <a:lnTo>
                    <a:pt x="22130" y="61094"/>
                  </a:lnTo>
                  <a:lnTo>
                    <a:pt x="20093" y="61230"/>
                  </a:lnTo>
                  <a:lnTo>
                    <a:pt x="17853" y="61298"/>
                  </a:lnTo>
                  <a:lnTo>
                    <a:pt x="12966" y="61298"/>
                  </a:lnTo>
                  <a:lnTo>
                    <a:pt x="10726" y="61230"/>
                  </a:lnTo>
                  <a:lnTo>
                    <a:pt x="8689" y="61094"/>
                  </a:lnTo>
                  <a:lnTo>
                    <a:pt x="6924" y="60958"/>
                  </a:lnTo>
                  <a:lnTo>
                    <a:pt x="4073" y="60687"/>
                  </a:lnTo>
                  <a:lnTo>
                    <a:pt x="2444" y="60415"/>
                  </a:lnTo>
                  <a:lnTo>
                    <a:pt x="1969" y="60347"/>
                  </a:lnTo>
                  <a:lnTo>
                    <a:pt x="1562" y="60144"/>
                  </a:lnTo>
                  <a:lnTo>
                    <a:pt x="1290" y="60008"/>
                  </a:lnTo>
                  <a:lnTo>
                    <a:pt x="951" y="59736"/>
                  </a:lnTo>
                  <a:lnTo>
                    <a:pt x="747" y="59465"/>
                  </a:lnTo>
                  <a:lnTo>
                    <a:pt x="612" y="59125"/>
                  </a:lnTo>
                  <a:lnTo>
                    <a:pt x="544" y="58718"/>
                  </a:lnTo>
                  <a:lnTo>
                    <a:pt x="544" y="58718"/>
                  </a:lnTo>
                  <a:lnTo>
                    <a:pt x="679" y="59125"/>
                  </a:lnTo>
                  <a:lnTo>
                    <a:pt x="815" y="59397"/>
                  </a:lnTo>
                  <a:lnTo>
                    <a:pt x="1019" y="59669"/>
                  </a:lnTo>
                  <a:lnTo>
                    <a:pt x="1290" y="59940"/>
                  </a:lnTo>
                  <a:lnTo>
                    <a:pt x="1630" y="60144"/>
                  </a:lnTo>
                  <a:lnTo>
                    <a:pt x="2037" y="60279"/>
                  </a:lnTo>
                  <a:lnTo>
                    <a:pt x="2444" y="60415"/>
                  </a:lnTo>
                  <a:lnTo>
                    <a:pt x="4073" y="60619"/>
                  </a:lnTo>
                  <a:lnTo>
                    <a:pt x="6924" y="60890"/>
                  </a:lnTo>
                  <a:lnTo>
                    <a:pt x="8689" y="61026"/>
                  </a:lnTo>
                  <a:lnTo>
                    <a:pt x="10726" y="61162"/>
                  </a:lnTo>
                  <a:lnTo>
                    <a:pt x="12966" y="61230"/>
                  </a:lnTo>
                  <a:lnTo>
                    <a:pt x="17853" y="61230"/>
                  </a:lnTo>
                  <a:lnTo>
                    <a:pt x="20093" y="61162"/>
                  </a:lnTo>
                  <a:lnTo>
                    <a:pt x="22130" y="61026"/>
                  </a:lnTo>
                  <a:lnTo>
                    <a:pt x="23895" y="60890"/>
                  </a:lnTo>
                  <a:lnTo>
                    <a:pt x="26746" y="60619"/>
                  </a:lnTo>
                  <a:lnTo>
                    <a:pt x="28375" y="60415"/>
                  </a:lnTo>
                  <a:lnTo>
                    <a:pt x="28850" y="60279"/>
                  </a:lnTo>
                  <a:lnTo>
                    <a:pt x="29190" y="60144"/>
                  </a:lnTo>
                  <a:lnTo>
                    <a:pt x="29529" y="59940"/>
                  </a:lnTo>
                  <a:lnTo>
                    <a:pt x="29800" y="59669"/>
                  </a:lnTo>
                  <a:lnTo>
                    <a:pt x="30004" y="59397"/>
                  </a:lnTo>
                  <a:lnTo>
                    <a:pt x="30140" y="59125"/>
                  </a:lnTo>
                  <a:lnTo>
                    <a:pt x="30276" y="58718"/>
                  </a:lnTo>
                  <a:lnTo>
                    <a:pt x="30276" y="58311"/>
                  </a:lnTo>
                  <a:lnTo>
                    <a:pt x="30276" y="3259"/>
                  </a:lnTo>
                  <a:lnTo>
                    <a:pt x="30276" y="2852"/>
                  </a:lnTo>
                  <a:lnTo>
                    <a:pt x="30140" y="2444"/>
                  </a:lnTo>
                  <a:lnTo>
                    <a:pt x="30004" y="2173"/>
                  </a:lnTo>
                  <a:lnTo>
                    <a:pt x="29800" y="1901"/>
                  </a:lnTo>
                  <a:lnTo>
                    <a:pt x="29529" y="1698"/>
                  </a:lnTo>
                  <a:lnTo>
                    <a:pt x="29190" y="1494"/>
                  </a:lnTo>
                  <a:lnTo>
                    <a:pt x="28850" y="1358"/>
                  </a:lnTo>
                  <a:lnTo>
                    <a:pt x="28375" y="1223"/>
                  </a:lnTo>
                  <a:lnTo>
                    <a:pt x="27560" y="1087"/>
                  </a:lnTo>
                  <a:close/>
                  <a:moveTo>
                    <a:pt x="15410" y="1"/>
                  </a:moveTo>
                  <a:lnTo>
                    <a:pt x="11608" y="69"/>
                  </a:lnTo>
                  <a:lnTo>
                    <a:pt x="7739" y="204"/>
                  </a:lnTo>
                  <a:lnTo>
                    <a:pt x="4413" y="408"/>
                  </a:lnTo>
                  <a:lnTo>
                    <a:pt x="3191" y="544"/>
                  </a:lnTo>
                  <a:lnTo>
                    <a:pt x="2309" y="680"/>
                  </a:lnTo>
                  <a:lnTo>
                    <a:pt x="1765" y="815"/>
                  </a:lnTo>
                  <a:lnTo>
                    <a:pt x="1290" y="1019"/>
                  </a:lnTo>
                  <a:lnTo>
                    <a:pt x="883" y="1223"/>
                  </a:lnTo>
                  <a:lnTo>
                    <a:pt x="544" y="1494"/>
                  </a:lnTo>
                  <a:lnTo>
                    <a:pt x="340" y="1901"/>
                  </a:lnTo>
                  <a:lnTo>
                    <a:pt x="136" y="2241"/>
                  </a:lnTo>
                  <a:lnTo>
                    <a:pt x="1" y="2716"/>
                  </a:lnTo>
                  <a:lnTo>
                    <a:pt x="1" y="3259"/>
                  </a:lnTo>
                  <a:lnTo>
                    <a:pt x="1" y="58311"/>
                  </a:lnTo>
                  <a:lnTo>
                    <a:pt x="1" y="58854"/>
                  </a:lnTo>
                  <a:lnTo>
                    <a:pt x="136" y="59261"/>
                  </a:lnTo>
                  <a:lnTo>
                    <a:pt x="340" y="59736"/>
                  </a:lnTo>
                  <a:lnTo>
                    <a:pt x="612" y="60076"/>
                  </a:lnTo>
                  <a:lnTo>
                    <a:pt x="951" y="60347"/>
                  </a:lnTo>
                  <a:lnTo>
                    <a:pt x="1358" y="60619"/>
                  </a:lnTo>
                  <a:lnTo>
                    <a:pt x="1833" y="60823"/>
                  </a:lnTo>
                  <a:lnTo>
                    <a:pt x="2309" y="60958"/>
                  </a:lnTo>
                  <a:lnTo>
                    <a:pt x="4006" y="61162"/>
                  </a:lnTo>
                  <a:lnTo>
                    <a:pt x="6857" y="61501"/>
                  </a:lnTo>
                  <a:lnTo>
                    <a:pt x="8689" y="61637"/>
                  </a:lnTo>
                  <a:lnTo>
                    <a:pt x="10726" y="61705"/>
                  </a:lnTo>
                  <a:lnTo>
                    <a:pt x="12966" y="61773"/>
                  </a:lnTo>
                  <a:lnTo>
                    <a:pt x="15410" y="61841"/>
                  </a:lnTo>
                  <a:lnTo>
                    <a:pt x="17853" y="61773"/>
                  </a:lnTo>
                  <a:lnTo>
                    <a:pt x="20093" y="61705"/>
                  </a:lnTo>
                  <a:lnTo>
                    <a:pt x="22130" y="61637"/>
                  </a:lnTo>
                  <a:lnTo>
                    <a:pt x="23963" y="61501"/>
                  </a:lnTo>
                  <a:lnTo>
                    <a:pt x="26814" y="61162"/>
                  </a:lnTo>
                  <a:lnTo>
                    <a:pt x="28511" y="60958"/>
                  </a:lnTo>
                  <a:lnTo>
                    <a:pt x="28986" y="60823"/>
                  </a:lnTo>
                  <a:lnTo>
                    <a:pt x="29461" y="60619"/>
                  </a:lnTo>
                  <a:lnTo>
                    <a:pt x="29868" y="60347"/>
                  </a:lnTo>
                  <a:lnTo>
                    <a:pt x="30208" y="60076"/>
                  </a:lnTo>
                  <a:lnTo>
                    <a:pt x="30479" y="59736"/>
                  </a:lnTo>
                  <a:lnTo>
                    <a:pt x="30683" y="59261"/>
                  </a:lnTo>
                  <a:lnTo>
                    <a:pt x="30819" y="58854"/>
                  </a:lnTo>
                  <a:lnTo>
                    <a:pt x="30819" y="58311"/>
                  </a:lnTo>
                  <a:lnTo>
                    <a:pt x="30819" y="3259"/>
                  </a:lnTo>
                  <a:lnTo>
                    <a:pt x="30819" y="2716"/>
                  </a:lnTo>
                  <a:lnTo>
                    <a:pt x="30683" y="2241"/>
                  </a:lnTo>
                  <a:lnTo>
                    <a:pt x="30547" y="1901"/>
                  </a:lnTo>
                  <a:lnTo>
                    <a:pt x="30276" y="1494"/>
                  </a:lnTo>
                  <a:lnTo>
                    <a:pt x="29936" y="1223"/>
                  </a:lnTo>
                  <a:lnTo>
                    <a:pt x="29529" y="1019"/>
                  </a:lnTo>
                  <a:lnTo>
                    <a:pt x="29054" y="815"/>
                  </a:lnTo>
                  <a:lnTo>
                    <a:pt x="28511" y="680"/>
                  </a:lnTo>
                  <a:lnTo>
                    <a:pt x="27628" y="544"/>
                  </a:lnTo>
                  <a:lnTo>
                    <a:pt x="26406" y="408"/>
                  </a:lnTo>
                  <a:lnTo>
                    <a:pt x="23080" y="204"/>
                  </a:lnTo>
                  <a:lnTo>
                    <a:pt x="19211" y="69"/>
                  </a:lnTo>
                  <a:lnTo>
                    <a:pt x="1541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3F5378"/>
                </a:solidFill>
                <a:effectLst/>
                <a:uLnTx/>
                <a:uFillTx/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6A6B12BF-229D-4CC3-9276-0D899A903555}"/>
              </a:ext>
            </a:extLst>
          </p:cNvPr>
          <p:cNvGrpSpPr/>
          <p:nvPr/>
        </p:nvGrpSpPr>
        <p:grpSpPr>
          <a:xfrm>
            <a:off x="6272214" y="1338434"/>
            <a:ext cx="2277001" cy="4503546"/>
            <a:chOff x="7167863" y="1980765"/>
            <a:chExt cx="2277001" cy="4503546"/>
          </a:xfrm>
        </p:grpSpPr>
        <p:pic>
          <p:nvPicPr>
            <p:cNvPr id="25" name="Рисунок 24">
              <a:extLst>
                <a:ext uri="{FF2B5EF4-FFF2-40B4-BE49-F238E27FC236}">
                  <a16:creationId xmlns:a16="http://schemas.microsoft.com/office/drawing/2014/main" id="{ABF559ED-466C-4194-9D2F-583438E6D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9605" y="2339042"/>
              <a:ext cx="2196685" cy="3745220"/>
            </a:xfrm>
            <a:prstGeom prst="rect">
              <a:avLst/>
            </a:prstGeom>
          </p:spPr>
        </p:pic>
        <p:sp>
          <p:nvSpPr>
            <p:cNvPr id="30" name="Google Shape;470;p30">
              <a:extLst>
                <a:ext uri="{FF2B5EF4-FFF2-40B4-BE49-F238E27FC236}">
                  <a16:creationId xmlns:a16="http://schemas.microsoft.com/office/drawing/2014/main" id="{649193F9-D9A5-4D8E-ABED-9F5EEF70D771}"/>
                </a:ext>
              </a:extLst>
            </p:cNvPr>
            <p:cNvSpPr/>
            <p:nvPr/>
          </p:nvSpPr>
          <p:spPr>
            <a:xfrm>
              <a:off x="7167863" y="1980765"/>
              <a:ext cx="2277001" cy="4503546"/>
            </a:xfrm>
            <a:custGeom>
              <a:avLst/>
              <a:gdLst/>
              <a:ahLst/>
              <a:cxnLst/>
              <a:rect l="l" t="t" r="r" b="b"/>
              <a:pathLst>
                <a:path w="30819" h="61841" extrusionOk="0">
                  <a:moveTo>
                    <a:pt x="5160" y="2580"/>
                  </a:moveTo>
                  <a:lnTo>
                    <a:pt x="5295" y="2648"/>
                  </a:lnTo>
                  <a:lnTo>
                    <a:pt x="5363" y="2784"/>
                  </a:lnTo>
                  <a:lnTo>
                    <a:pt x="5363" y="2920"/>
                  </a:lnTo>
                  <a:lnTo>
                    <a:pt x="5363" y="3055"/>
                  </a:lnTo>
                  <a:lnTo>
                    <a:pt x="5295" y="3191"/>
                  </a:lnTo>
                  <a:lnTo>
                    <a:pt x="5160" y="3259"/>
                  </a:lnTo>
                  <a:lnTo>
                    <a:pt x="4888" y="3259"/>
                  </a:lnTo>
                  <a:lnTo>
                    <a:pt x="4752" y="3191"/>
                  </a:lnTo>
                  <a:lnTo>
                    <a:pt x="4684" y="3055"/>
                  </a:lnTo>
                  <a:lnTo>
                    <a:pt x="4684" y="2920"/>
                  </a:lnTo>
                  <a:lnTo>
                    <a:pt x="4684" y="2784"/>
                  </a:lnTo>
                  <a:lnTo>
                    <a:pt x="4752" y="2648"/>
                  </a:lnTo>
                  <a:lnTo>
                    <a:pt x="4888" y="2580"/>
                  </a:lnTo>
                  <a:close/>
                  <a:moveTo>
                    <a:pt x="15410" y="2241"/>
                  </a:moveTo>
                  <a:lnTo>
                    <a:pt x="15681" y="2309"/>
                  </a:lnTo>
                  <a:lnTo>
                    <a:pt x="15885" y="2444"/>
                  </a:lnTo>
                  <a:lnTo>
                    <a:pt x="16021" y="2648"/>
                  </a:lnTo>
                  <a:lnTo>
                    <a:pt x="16088" y="2920"/>
                  </a:lnTo>
                  <a:lnTo>
                    <a:pt x="16021" y="3191"/>
                  </a:lnTo>
                  <a:lnTo>
                    <a:pt x="15885" y="3395"/>
                  </a:lnTo>
                  <a:lnTo>
                    <a:pt x="15681" y="3531"/>
                  </a:lnTo>
                  <a:lnTo>
                    <a:pt x="15410" y="3598"/>
                  </a:lnTo>
                  <a:lnTo>
                    <a:pt x="15138" y="3531"/>
                  </a:lnTo>
                  <a:lnTo>
                    <a:pt x="14934" y="3395"/>
                  </a:lnTo>
                  <a:lnTo>
                    <a:pt x="14799" y="3191"/>
                  </a:lnTo>
                  <a:lnTo>
                    <a:pt x="14731" y="2920"/>
                  </a:lnTo>
                  <a:lnTo>
                    <a:pt x="14799" y="2648"/>
                  </a:lnTo>
                  <a:lnTo>
                    <a:pt x="14934" y="2444"/>
                  </a:lnTo>
                  <a:lnTo>
                    <a:pt x="15138" y="2309"/>
                  </a:lnTo>
                  <a:lnTo>
                    <a:pt x="15410" y="2241"/>
                  </a:lnTo>
                  <a:close/>
                  <a:moveTo>
                    <a:pt x="29393" y="5228"/>
                  </a:moveTo>
                  <a:lnTo>
                    <a:pt x="29461" y="5296"/>
                  </a:lnTo>
                  <a:lnTo>
                    <a:pt x="29461" y="54849"/>
                  </a:lnTo>
                  <a:lnTo>
                    <a:pt x="1426" y="54849"/>
                  </a:lnTo>
                  <a:lnTo>
                    <a:pt x="1426" y="5296"/>
                  </a:lnTo>
                  <a:lnTo>
                    <a:pt x="1494" y="5228"/>
                  </a:lnTo>
                  <a:close/>
                  <a:moveTo>
                    <a:pt x="15410" y="544"/>
                  </a:moveTo>
                  <a:lnTo>
                    <a:pt x="19143" y="612"/>
                  </a:lnTo>
                  <a:lnTo>
                    <a:pt x="23012" y="747"/>
                  </a:lnTo>
                  <a:lnTo>
                    <a:pt x="26339" y="951"/>
                  </a:lnTo>
                  <a:lnTo>
                    <a:pt x="27560" y="1087"/>
                  </a:lnTo>
                  <a:lnTo>
                    <a:pt x="27560" y="1087"/>
                  </a:lnTo>
                  <a:lnTo>
                    <a:pt x="26339" y="1019"/>
                  </a:lnTo>
                  <a:lnTo>
                    <a:pt x="23012" y="815"/>
                  </a:lnTo>
                  <a:lnTo>
                    <a:pt x="19143" y="680"/>
                  </a:lnTo>
                  <a:lnTo>
                    <a:pt x="15410" y="612"/>
                  </a:lnTo>
                  <a:lnTo>
                    <a:pt x="11676" y="680"/>
                  </a:lnTo>
                  <a:lnTo>
                    <a:pt x="7807" y="815"/>
                  </a:lnTo>
                  <a:lnTo>
                    <a:pt x="4481" y="1019"/>
                  </a:lnTo>
                  <a:lnTo>
                    <a:pt x="3259" y="1087"/>
                  </a:lnTo>
                  <a:lnTo>
                    <a:pt x="2444" y="1223"/>
                  </a:lnTo>
                  <a:lnTo>
                    <a:pt x="1969" y="1358"/>
                  </a:lnTo>
                  <a:lnTo>
                    <a:pt x="1630" y="1494"/>
                  </a:lnTo>
                  <a:lnTo>
                    <a:pt x="1290" y="1698"/>
                  </a:lnTo>
                  <a:lnTo>
                    <a:pt x="1019" y="1901"/>
                  </a:lnTo>
                  <a:lnTo>
                    <a:pt x="815" y="2173"/>
                  </a:lnTo>
                  <a:lnTo>
                    <a:pt x="679" y="2444"/>
                  </a:lnTo>
                  <a:lnTo>
                    <a:pt x="544" y="2852"/>
                  </a:lnTo>
                  <a:lnTo>
                    <a:pt x="544" y="3259"/>
                  </a:lnTo>
                  <a:lnTo>
                    <a:pt x="544" y="58311"/>
                  </a:lnTo>
                  <a:lnTo>
                    <a:pt x="544" y="58718"/>
                  </a:lnTo>
                  <a:lnTo>
                    <a:pt x="476" y="58311"/>
                  </a:lnTo>
                  <a:lnTo>
                    <a:pt x="476" y="3259"/>
                  </a:lnTo>
                  <a:lnTo>
                    <a:pt x="544" y="2784"/>
                  </a:lnTo>
                  <a:lnTo>
                    <a:pt x="612" y="2444"/>
                  </a:lnTo>
                  <a:lnTo>
                    <a:pt x="747" y="2105"/>
                  </a:lnTo>
                  <a:lnTo>
                    <a:pt x="951" y="1834"/>
                  </a:lnTo>
                  <a:lnTo>
                    <a:pt x="1222" y="1630"/>
                  </a:lnTo>
                  <a:lnTo>
                    <a:pt x="1562" y="1426"/>
                  </a:lnTo>
                  <a:lnTo>
                    <a:pt x="1969" y="1290"/>
                  </a:lnTo>
                  <a:lnTo>
                    <a:pt x="2444" y="1155"/>
                  </a:lnTo>
                  <a:lnTo>
                    <a:pt x="3259" y="1087"/>
                  </a:lnTo>
                  <a:lnTo>
                    <a:pt x="4481" y="951"/>
                  </a:lnTo>
                  <a:lnTo>
                    <a:pt x="7807" y="747"/>
                  </a:lnTo>
                  <a:lnTo>
                    <a:pt x="11676" y="612"/>
                  </a:lnTo>
                  <a:lnTo>
                    <a:pt x="15410" y="544"/>
                  </a:lnTo>
                  <a:close/>
                  <a:moveTo>
                    <a:pt x="27560" y="1087"/>
                  </a:moveTo>
                  <a:lnTo>
                    <a:pt x="28375" y="1155"/>
                  </a:lnTo>
                  <a:lnTo>
                    <a:pt x="28850" y="1290"/>
                  </a:lnTo>
                  <a:lnTo>
                    <a:pt x="29257" y="1426"/>
                  </a:lnTo>
                  <a:lnTo>
                    <a:pt x="29597" y="1630"/>
                  </a:lnTo>
                  <a:lnTo>
                    <a:pt x="29868" y="1834"/>
                  </a:lnTo>
                  <a:lnTo>
                    <a:pt x="30072" y="2105"/>
                  </a:lnTo>
                  <a:lnTo>
                    <a:pt x="30208" y="2444"/>
                  </a:lnTo>
                  <a:lnTo>
                    <a:pt x="30276" y="2784"/>
                  </a:lnTo>
                  <a:lnTo>
                    <a:pt x="30344" y="3259"/>
                  </a:lnTo>
                  <a:lnTo>
                    <a:pt x="30344" y="58311"/>
                  </a:lnTo>
                  <a:lnTo>
                    <a:pt x="30276" y="58718"/>
                  </a:lnTo>
                  <a:lnTo>
                    <a:pt x="30208" y="59125"/>
                  </a:lnTo>
                  <a:lnTo>
                    <a:pt x="30072" y="59465"/>
                  </a:lnTo>
                  <a:lnTo>
                    <a:pt x="29868" y="59736"/>
                  </a:lnTo>
                  <a:lnTo>
                    <a:pt x="29597" y="60008"/>
                  </a:lnTo>
                  <a:lnTo>
                    <a:pt x="29257" y="60144"/>
                  </a:lnTo>
                  <a:lnTo>
                    <a:pt x="28850" y="60347"/>
                  </a:lnTo>
                  <a:lnTo>
                    <a:pt x="28375" y="60415"/>
                  </a:lnTo>
                  <a:lnTo>
                    <a:pt x="26746" y="60687"/>
                  </a:lnTo>
                  <a:lnTo>
                    <a:pt x="23895" y="60958"/>
                  </a:lnTo>
                  <a:lnTo>
                    <a:pt x="22130" y="61094"/>
                  </a:lnTo>
                  <a:lnTo>
                    <a:pt x="20093" y="61230"/>
                  </a:lnTo>
                  <a:lnTo>
                    <a:pt x="17853" y="61298"/>
                  </a:lnTo>
                  <a:lnTo>
                    <a:pt x="12966" y="61298"/>
                  </a:lnTo>
                  <a:lnTo>
                    <a:pt x="10726" y="61230"/>
                  </a:lnTo>
                  <a:lnTo>
                    <a:pt x="8689" y="61094"/>
                  </a:lnTo>
                  <a:lnTo>
                    <a:pt x="6924" y="60958"/>
                  </a:lnTo>
                  <a:lnTo>
                    <a:pt x="4073" y="60687"/>
                  </a:lnTo>
                  <a:lnTo>
                    <a:pt x="2444" y="60415"/>
                  </a:lnTo>
                  <a:lnTo>
                    <a:pt x="1969" y="60347"/>
                  </a:lnTo>
                  <a:lnTo>
                    <a:pt x="1562" y="60144"/>
                  </a:lnTo>
                  <a:lnTo>
                    <a:pt x="1290" y="60008"/>
                  </a:lnTo>
                  <a:lnTo>
                    <a:pt x="951" y="59736"/>
                  </a:lnTo>
                  <a:lnTo>
                    <a:pt x="747" y="59465"/>
                  </a:lnTo>
                  <a:lnTo>
                    <a:pt x="612" y="59125"/>
                  </a:lnTo>
                  <a:lnTo>
                    <a:pt x="544" y="58718"/>
                  </a:lnTo>
                  <a:lnTo>
                    <a:pt x="544" y="58718"/>
                  </a:lnTo>
                  <a:lnTo>
                    <a:pt x="679" y="59125"/>
                  </a:lnTo>
                  <a:lnTo>
                    <a:pt x="815" y="59397"/>
                  </a:lnTo>
                  <a:lnTo>
                    <a:pt x="1019" y="59669"/>
                  </a:lnTo>
                  <a:lnTo>
                    <a:pt x="1290" y="59940"/>
                  </a:lnTo>
                  <a:lnTo>
                    <a:pt x="1630" y="60144"/>
                  </a:lnTo>
                  <a:lnTo>
                    <a:pt x="2037" y="60279"/>
                  </a:lnTo>
                  <a:lnTo>
                    <a:pt x="2444" y="60415"/>
                  </a:lnTo>
                  <a:lnTo>
                    <a:pt x="4073" y="60619"/>
                  </a:lnTo>
                  <a:lnTo>
                    <a:pt x="6924" y="60890"/>
                  </a:lnTo>
                  <a:lnTo>
                    <a:pt x="8689" y="61026"/>
                  </a:lnTo>
                  <a:lnTo>
                    <a:pt x="10726" y="61162"/>
                  </a:lnTo>
                  <a:lnTo>
                    <a:pt x="12966" y="61230"/>
                  </a:lnTo>
                  <a:lnTo>
                    <a:pt x="17853" y="61230"/>
                  </a:lnTo>
                  <a:lnTo>
                    <a:pt x="20093" y="61162"/>
                  </a:lnTo>
                  <a:lnTo>
                    <a:pt x="22130" y="61026"/>
                  </a:lnTo>
                  <a:lnTo>
                    <a:pt x="23895" y="60890"/>
                  </a:lnTo>
                  <a:lnTo>
                    <a:pt x="26746" y="60619"/>
                  </a:lnTo>
                  <a:lnTo>
                    <a:pt x="28375" y="60415"/>
                  </a:lnTo>
                  <a:lnTo>
                    <a:pt x="28850" y="60279"/>
                  </a:lnTo>
                  <a:lnTo>
                    <a:pt x="29190" y="60144"/>
                  </a:lnTo>
                  <a:lnTo>
                    <a:pt x="29529" y="59940"/>
                  </a:lnTo>
                  <a:lnTo>
                    <a:pt x="29800" y="59669"/>
                  </a:lnTo>
                  <a:lnTo>
                    <a:pt x="30004" y="59397"/>
                  </a:lnTo>
                  <a:lnTo>
                    <a:pt x="30140" y="59125"/>
                  </a:lnTo>
                  <a:lnTo>
                    <a:pt x="30276" y="58718"/>
                  </a:lnTo>
                  <a:lnTo>
                    <a:pt x="30276" y="58311"/>
                  </a:lnTo>
                  <a:lnTo>
                    <a:pt x="30276" y="3259"/>
                  </a:lnTo>
                  <a:lnTo>
                    <a:pt x="30276" y="2852"/>
                  </a:lnTo>
                  <a:lnTo>
                    <a:pt x="30140" y="2444"/>
                  </a:lnTo>
                  <a:lnTo>
                    <a:pt x="30004" y="2173"/>
                  </a:lnTo>
                  <a:lnTo>
                    <a:pt x="29800" y="1901"/>
                  </a:lnTo>
                  <a:lnTo>
                    <a:pt x="29529" y="1698"/>
                  </a:lnTo>
                  <a:lnTo>
                    <a:pt x="29190" y="1494"/>
                  </a:lnTo>
                  <a:lnTo>
                    <a:pt x="28850" y="1358"/>
                  </a:lnTo>
                  <a:lnTo>
                    <a:pt x="28375" y="1223"/>
                  </a:lnTo>
                  <a:lnTo>
                    <a:pt x="27560" y="1087"/>
                  </a:lnTo>
                  <a:close/>
                  <a:moveTo>
                    <a:pt x="15410" y="1"/>
                  </a:moveTo>
                  <a:lnTo>
                    <a:pt x="11608" y="69"/>
                  </a:lnTo>
                  <a:lnTo>
                    <a:pt x="7739" y="204"/>
                  </a:lnTo>
                  <a:lnTo>
                    <a:pt x="4413" y="408"/>
                  </a:lnTo>
                  <a:lnTo>
                    <a:pt x="3191" y="544"/>
                  </a:lnTo>
                  <a:lnTo>
                    <a:pt x="2309" y="680"/>
                  </a:lnTo>
                  <a:lnTo>
                    <a:pt x="1765" y="815"/>
                  </a:lnTo>
                  <a:lnTo>
                    <a:pt x="1290" y="1019"/>
                  </a:lnTo>
                  <a:lnTo>
                    <a:pt x="883" y="1223"/>
                  </a:lnTo>
                  <a:lnTo>
                    <a:pt x="544" y="1494"/>
                  </a:lnTo>
                  <a:lnTo>
                    <a:pt x="340" y="1901"/>
                  </a:lnTo>
                  <a:lnTo>
                    <a:pt x="136" y="2241"/>
                  </a:lnTo>
                  <a:lnTo>
                    <a:pt x="1" y="2716"/>
                  </a:lnTo>
                  <a:lnTo>
                    <a:pt x="1" y="3259"/>
                  </a:lnTo>
                  <a:lnTo>
                    <a:pt x="1" y="58311"/>
                  </a:lnTo>
                  <a:lnTo>
                    <a:pt x="1" y="58854"/>
                  </a:lnTo>
                  <a:lnTo>
                    <a:pt x="136" y="59261"/>
                  </a:lnTo>
                  <a:lnTo>
                    <a:pt x="340" y="59736"/>
                  </a:lnTo>
                  <a:lnTo>
                    <a:pt x="612" y="60076"/>
                  </a:lnTo>
                  <a:lnTo>
                    <a:pt x="951" y="60347"/>
                  </a:lnTo>
                  <a:lnTo>
                    <a:pt x="1358" y="60619"/>
                  </a:lnTo>
                  <a:lnTo>
                    <a:pt x="1833" y="60823"/>
                  </a:lnTo>
                  <a:lnTo>
                    <a:pt x="2309" y="60958"/>
                  </a:lnTo>
                  <a:lnTo>
                    <a:pt x="4006" y="61162"/>
                  </a:lnTo>
                  <a:lnTo>
                    <a:pt x="6857" y="61501"/>
                  </a:lnTo>
                  <a:lnTo>
                    <a:pt x="8689" y="61637"/>
                  </a:lnTo>
                  <a:lnTo>
                    <a:pt x="10726" y="61705"/>
                  </a:lnTo>
                  <a:lnTo>
                    <a:pt x="12966" y="61773"/>
                  </a:lnTo>
                  <a:lnTo>
                    <a:pt x="15410" y="61841"/>
                  </a:lnTo>
                  <a:lnTo>
                    <a:pt x="17853" y="61773"/>
                  </a:lnTo>
                  <a:lnTo>
                    <a:pt x="20093" y="61705"/>
                  </a:lnTo>
                  <a:lnTo>
                    <a:pt x="22130" y="61637"/>
                  </a:lnTo>
                  <a:lnTo>
                    <a:pt x="23963" y="61501"/>
                  </a:lnTo>
                  <a:lnTo>
                    <a:pt x="26814" y="61162"/>
                  </a:lnTo>
                  <a:lnTo>
                    <a:pt x="28511" y="60958"/>
                  </a:lnTo>
                  <a:lnTo>
                    <a:pt x="28986" y="60823"/>
                  </a:lnTo>
                  <a:lnTo>
                    <a:pt x="29461" y="60619"/>
                  </a:lnTo>
                  <a:lnTo>
                    <a:pt x="29868" y="60347"/>
                  </a:lnTo>
                  <a:lnTo>
                    <a:pt x="30208" y="60076"/>
                  </a:lnTo>
                  <a:lnTo>
                    <a:pt x="30479" y="59736"/>
                  </a:lnTo>
                  <a:lnTo>
                    <a:pt x="30683" y="59261"/>
                  </a:lnTo>
                  <a:lnTo>
                    <a:pt x="30819" y="58854"/>
                  </a:lnTo>
                  <a:lnTo>
                    <a:pt x="30819" y="58311"/>
                  </a:lnTo>
                  <a:lnTo>
                    <a:pt x="30819" y="3259"/>
                  </a:lnTo>
                  <a:lnTo>
                    <a:pt x="30819" y="2716"/>
                  </a:lnTo>
                  <a:lnTo>
                    <a:pt x="30683" y="2241"/>
                  </a:lnTo>
                  <a:lnTo>
                    <a:pt x="30547" y="1901"/>
                  </a:lnTo>
                  <a:lnTo>
                    <a:pt x="30276" y="1494"/>
                  </a:lnTo>
                  <a:lnTo>
                    <a:pt x="29936" y="1223"/>
                  </a:lnTo>
                  <a:lnTo>
                    <a:pt x="29529" y="1019"/>
                  </a:lnTo>
                  <a:lnTo>
                    <a:pt x="29054" y="815"/>
                  </a:lnTo>
                  <a:lnTo>
                    <a:pt x="28511" y="680"/>
                  </a:lnTo>
                  <a:lnTo>
                    <a:pt x="27628" y="544"/>
                  </a:lnTo>
                  <a:lnTo>
                    <a:pt x="26406" y="408"/>
                  </a:lnTo>
                  <a:lnTo>
                    <a:pt x="23080" y="204"/>
                  </a:lnTo>
                  <a:lnTo>
                    <a:pt x="19211" y="69"/>
                  </a:lnTo>
                  <a:lnTo>
                    <a:pt x="15410" y="1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3F5378"/>
                </a:solidFill>
                <a:effectLst/>
                <a:uLnTx/>
                <a:uFillTx/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A8220B9-4277-42D5-B88F-FD407533D1B7}"/>
              </a:ext>
            </a:extLst>
          </p:cNvPr>
          <p:cNvSpPr txBox="1"/>
          <p:nvPr/>
        </p:nvSpPr>
        <p:spPr>
          <a:xfrm>
            <a:off x="61897" y="6277995"/>
            <a:ext cx="1237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Квартира состоит из 4 комнат, в каждой из которой можно выполнять потребности персонажа</a:t>
            </a:r>
          </a:p>
        </p:txBody>
      </p:sp>
    </p:spTree>
    <p:extLst>
      <p:ext uri="{BB962C8B-B14F-4D97-AF65-F5344CB8AC3E}">
        <p14:creationId xmlns:p14="http://schemas.microsoft.com/office/powerpoint/2010/main" val="2555302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EE89668-C67F-46C6-B25E-96ABA05D85D6}"/>
              </a:ext>
            </a:extLst>
          </p:cNvPr>
          <p:cNvSpPr/>
          <p:nvPr/>
        </p:nvSpPr>
        <p:spPr>
          <a:xfrm>
            <a:off x="-3896" y="5257800"/>
            <a:ext cx="6096000" cy="1600200"/>
          </a:xfrm>
          <a:prstGeom prst="rect">
            <a:avLst/>
          </a:prstGeom>
          <a:solidFill>
            <a:srgbClr val="E20909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EC87737-8CF5-4464-9900-E7C022F3F7C8}"/>
              </a:ext>
            </a:extLst>
          </p:cNvPr>
          <p:cNvSpPr/>
          <p:nvPr/>
        </p:nvSpPr>
        <p:spPr>
          <a:xfrm>
            <a:off x="-3896" y="0"/>
            <a:ext cx="6096001" cy="1600200"/>
          </a:xfrm>
          <a:prstGeom prst="rect">
            <a:avLst/>
          </a:prstGeom>
          <a:solidFill>
            <a:srgbClr val="3B830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14" name="Google Shape;470;p30">
            <a:extLst>
              <a:ext uri="{FF2B5EF4-FFF2-40B4-BE49-F238E27FC236}">
                <a16:creationId xmlns:a16="http://schemas.microsoft.com/office/drawing/2014/main" id="{005B49A0-A851-4D01-9E39-D1FBF1274742}"/>
              </a:ext>
            </a:extLst>
          </p:cNvPr>
          <p:cNvSpPr/>
          <p:nvPr/>
        </p:nvSpPr>
        <p:spPr>
          <a:xfrm>
            <a:off x="7051434" y="283848"/>
            <a:ext cx="3071302" cy="6531428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F5378"/>
              </a:solidFill>
              <a:effectLst/>
              <a:uLnTx/>
              <a:uFillTx/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B6E22EC9-52D4-43C7-94EC-A94976D305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410F4C-352B-462F-A65A-6A35988D3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1976" y="5256076"/>
            <a:ext cx="947438" cy="1345971"/>
          </a:xfrm>
          <a:prstGeom prst="rect">
            <a:avLst/>
          </a:prstGeom>
        </p:spPr>
      </p:pic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A555D135-7629-468A-AFC8-F36415D1BBF2}"/>
              </a:ext>
            </a:extLst>
          </p:cNvPr>
          <p:cNvGrpSpPr/>
          <p:nvPr/>
        </p:nvGrpSpPr>
        <p:grpSpPr>
          <a:xfrm>
            <a:off x="227013" y="283848"/>
            <a:ext cx="4344987" cy="830997"/>
            <a:chOff x="211810" y="1965877"/>
            <a:chExt cx="4344987" cy="830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F6A272-DA49-4174-9347-9F3117DDEE08}"/>
                </a:ext>
              </a:extLst>
            </p:cNvPr>
            <p:cNvSpPr txBox="1"/>
            <p:nvPr/>
          </p:nvSpPr>
          <p:spPr>
            <a:xfrm>
              <a:off x="840385" y="2319167"/>
              <a:ext cx="3716412" cy="371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ru-RU" dirty="0">
                  <a:solidFill>
                    <a:schemeClr val="bg1"/>
                  </a:solidFill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Мини игра с поощрением</a:t>
              </a:r>
            </a:p>
          </p:txBody>
        </p: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2AD65AAC-D10E-4AB4-AE5A-732DF56A782C}"/>
                </a:ext>
              </a:extLst>
            </p:cNvPr>
            <p:cNvGrpSpPr/>
            <p:nvPr/>
          </p:nvGrpSpPr>
          <p:grpSpPr>
            <a:xfrm>
              <a:off x="211810" y="1965877"/>
              <a:ext cx="521776" cy="830997"/>
              <a:chOff x="218262" y="1982292"/>
              <a:chExt cx="521776" cy="830997"/>
            </a:xfrm>
          </p:grpSpPr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0CE6A5EB-789D-44AD-833F-9219479696D8}"/>
                  </a:ext>
                </a:extLst>
              </p:cNvPr>
              <p:cNvSpPr/>
              <p:nvPr/>
            </p:nvSpPr>
            <p:spPr>
              <a:xfrm>
                <a:off x="390921" y="2335582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43960EF-F8D2-4E5C-A424-A5F280C7F5A4}"/>
                  </a:ext>
                </a:extLst>
              </p:cNvPr>
              <p:cNvSpPr txBox="1"/>
              <p:nvPr/>
            </p:nvSpPr>
            <p:spPr>
              <a:xfrm>
                <a:off x="218262" y="1982292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bg1"/>
                      </a:solidFill>
                    </a:ln>
                    <a:noFill/>
                    <a:latin typeface="Montserrat" panose="00000500000000000000" pitchFamily="2" charset="-52"/>
                  </a:rPr>
                  <a:t>4</a:t>
                </a:r>
              </a:p>
            </p:txBody>
          </p:sp>
        </p:grpSp>
      </p:grp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B8654B1-40E6-4587-AB40-B347A3E394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05" t="11462" r="36974" b="11345"/>
          <a:stretch/>
        </p:blipFill>
        <p:spPr>
          <a:xfrm>
            <a:off x="7159338" y="816423"/>
            <a:ext cx="2855494" cy="52938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FD1F34-4AB3-4C02-B324-681C419610F1}"/>
              </a:ext>
            </a:extLst>
          </p:cNvPr>
          <p:cNvSpPr txBox="1"/>
          <p:nvPr/>
        </p:nvSpPr>
        <p:spPr>
          <a:xfrm>
            <a:off x="399672" y="1962150"/>
            <a:ext cx="59825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Концепция игры состоит в том, </a:t>
            </a:r>
            <a:br>
              <a:rPr lang="ru-RU" dirty="0"/>
            </a:br>
            <a:r>
              <a:rPr lang="ru-RU" dirty="0"/>
              <a:t>чтобы защитить овощи от падающих ножей. </a:t>
            </a:r>
            <a:br>
              <a:rPr lang="ru-RU" dirty="0"/>
            </a:br>
            <a:endParaRPr lang="ru-RU" dirty="0"/>
          </a:p>
          <a:p>
            <a:r>
              <a:rPr lang="ru-RU" dirty="0"/>
              <a:t>За уничтоженный нож, даются очки.</a:t>
            </a:r>
          </a:p>
          <a:p>
            <a:endParaRPr lang="ru-RU" dirty="0"/>
          </a:p>
          <a:p>
            <a:r>
              <a:rPr lang="ru-RU" dirty="0"/>
              <a:t>Чем больше очков, тем быстрее летят ножи.</a:t>
            </a:r>
          </a:p>
          <a:p>
            <a:endParaRPr lang="ru-RU" dirty="0"/>
          </a:p>
          <a:p>
            <a:r>
              <a:rPr lang="ru-RU" dirty="0"/>
              <a:t>При попадании ножа в овощи, </a:t>
            </a:r>
            <a:br>
              <a:rPr lang="ru-RU" dirty="0"/>
            </a:br>
            <a:r>
              <a:rPr lang="ru-RU" dirty="0"/>
              <a:t>игра останавливается и возвращает Вас в зал.</a:t>
            </a:r>
          </a:p>
        </p:txBody>
      </p: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143AC151-7C6E-4AB1-BD1B-E0116BBD596B}"/>
              </a:ext>
            </a:extLst>
          </p:cNvPr>
          <p:cNvCxnSpPr>
            <a:cxnSpLocks/>
          </p:cNvCxnSpPr>
          <p:nvPr/>
        </p:nvCxnSpPr>
        <p:spPr>
          <a:xfrm>
            <a:off x="6085754" y="1562100"/>
            <a:ext cx="0" cy="3695700"/>
          </a:xfrm>
          <a:prstGeom prst="line">
            <a:avLst/>
          </a:prstGeom>
          <a:ln>
            <a:gradFill>
              <a:gsLst>
                <a:gs pos="99000">
                  <a:srgbClr val="D10101"/>
                </a:gs>
                <a:gs pos="3000">
                  <a:srgbClr val="3B830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910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EE1AD63-0C30-4533-8B21-3EF551655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7729" y="838200"/>
            <a:ext cx="2999038" cy="535305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EE89668-C67F-46C6-B25E-96ABA05D85D6}"/>
              </a:ext>
            </a:extLst>
          </p:cNvPr>
          <p:cNvSpPr/>
          <p:nvPr/>
        </p:nvSpPr>
        <p:spPr>
          <a:xfrm>
            <a:off x="-3896" y="5257800"/>
            <a:ext cx="6096000" cy="1600200"/>
          </a:xfrm>
          <a:prstGeom prst="rect">
            <a:avLst/>
          </a:prstGeom>
          <a:solidFill>
            <a:srgbClr val="E20909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DEC87737-8CF5-4464-9900-E7C022F3F7C8}"/>
              </a:ext>
            </a:extLst>
          </p:cNvPr>
          <p:cNvSpPr/>
          <p:nvPr/>
        </p:nvSpPr>
        <p:spPr>
          <a:xfrm>
            <a:off x="-3896" y="0"/>
            <a:ext cx="6096001" cy="1600200"/>
          </a:xfrm>
          <a:prstGeom prst="rect">
            <a:avLst/>
          </a:prstGeom>
          <a:solidFill>
            <a:srgbClr val="3B830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C000"/>
              </a:solidFill>
            </a:endParaRPr>
          </a:p>
        </p:txBody>
      </p:sp>
      <p:sp>
        <p:nvSpPr>
          <p:cNvPr id="14" name="Google Shape;470;p30">
            <a:extLst>
              <a:ext uri="{FF2B5EF4-FFF2-40B4-BE49-F238E27FC236}">
                <a16:creationId xmlns:a16="http://schemas.microsoft.com/office/drawing/2014/main" id="{005B49A0-A851-4D01-9E39-D1FBF1274742}"/>
              </a:ext>
            </a:extLst>
          </p:cNvPr>
          <p:cNvSpPr/>
          <p:nvPr/>
        </p:nvSpPr>
        <p:spPr>
          <a:xfrm>
            <a:off x="7051434" y="283848"/>
            <a:ext cx="3235566" cy="6531428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952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3F5378"/>
              </a:solidFill>
              <a:effectLst/>
              <a:uLnTx/>
              <a:uFillTx/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B6E22EC9-52D4-43C7-94EC-A94976D305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3410F4C-352B-462F-A65A-6A35988D3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1765" y="254229"/>
            <a:ext cx="947438" cy="1345971"/>
          </a:xfrm>
          <a:prstGeom prst="rect">
            <a:avLst/>
          </a:prstGeom>
        </p:spPr>
      </p:pic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A555D135-7629-468A-AFC8-F36415D1BBF2}"/>
              </a:ext>
            </a:extLst>
          </p:cNvPr>
          <p:cNvGrpSpPr/>
          <p:nvPr/>
        </p:nvGrpSpPr>
        <p:grpSpPr>
          <a:xfrm>
            <a:off x="227013" y="283848"/>
            <a:ext cx="4344987" cy="830997"/>
            <a:chOff x="211810" y="1965877"/>
            <a:chExt cx="4344987" cy="830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F6A272-DA49-4174-9347-9F3117DDEE08}"/>
                </a:ext>
              </a:extLst>
            </p:cNvPr>
            <p:cNvSpPr txBox="1"/>
            <p:nvPr/>
          </p:nvSpPr>
          <p:spPr>
            <a:xfrm>
              <a:off x="840385" y="2319167"/>
              <a:ext cx="3716412" cy="371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ru-RU" dirty="0">
                  <a:solidFill>
                    <a:schemeClr val="bg1"/>
                  </a:solidFill>
                  <a:latin typeface="Montserrat" panose="00000500000000000000" pitchFamily="2" charset="-52"/>
                  <a:ea typeface="Calibri" panose="020F0502020204030204" pitchFamily="34" charset="0"/>
                  <a:cs typeface="Times New Roman" panose="02020603050405020304" pitchFamily="18" charset="0"/>
                </a:rPr>
                <a:t>Поля состояния  персонажа</a:t>
              </a:r>
            </a:p>
          </p:txBody>
        </p:sp>
        <p:grpSp>
          <p:nvGrpSpPr>
            <p:cNvPr id="24" name="Группа 23">
              <a:extLst>
                <a:ext uri="{FF2B5EF4-FFF2-40B4-BE49-F238E27FC236}">
                  <a16:creationId xmlns:a16="http://schemas.microsoft.com/office/drawing/2014/main" id="{2AD65AAC-D10E-4AB4-AE5A-732DF56A782C}"/>
                </a:ext>
              </a:extLst>
            </p:cNvPr>
            <p:cNvGrpSpPr/>
            <p:nvPr/>
          </p:nvGrpSpPr>
          <p:grpSpPr>
            <a:xfrm>
              <a:off x="211810" y="1965877"/>
              <a:ext cx="521776" cy="830997"/>
              <a:chOff x="218262" y="1982292"/>
              <a:chExt cx="521776" cy="830997"/>
            </a:xfrm>
          </p:grpSpPr>
          <p:sp>
            <p:nvSpPr>
              <p:cNvPr id="16" name="Овал 15">
                <a:extLst>
                  <a:ext uri="{FF2B5EF4-FFF2-40B4-BE49-F238E27FC236}">
                    <a16:creationId xmlns:a16="http://schemas.microsoft.com/office/drawing/2014/main" id="{0CE6A5EB-789D-44AD-833F-9219479696D8}"/>
                  </a:ext>
                </a:extLst>
              </p:cNvPr>
              <p:cNvSpPr/>
              <p:nvPr/>
            </p:nvSpPr>
            <p:spPr>
              <a:xfrm>
                <a:off x="390921" y="2335582"/>
                <a:ext cx="283256" cy="291731"/>
              </a:xfrm>
              <a:prstGeom prst="ellipse">
                <a:avLst/>
              </a:prstGeom>
              <a:solidFill>
                <a:srgbClr val="D101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743960EF-F8D2-4E5C-A424-A5F280C7F5A4}"/>
                  </a:ext>
                </a:extLst>
              </p:cNvPr>
              <p:cNvSpPr txBox="1"/>
              <p:nvPr/>
            </p:nvSpPr>
            <p:spPr>
              <a:xfrm>
                <a:off x="218262" y="1982292"/>
                <a:ext cx="52177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4800" b="1" dirty="0">
                    <a:ln>
                      <a:solidFill>
                        <a:schemeClr val="bg1"/>
                      </a:solidFill>
                    </a:ln>
                    <a:noFill/>
                    <a:latin typeface="Montserrat" panose="00000500000000000000" pitchFamily="2" charset="-52"/>
                  </a:rPr>
                  <a:t>5</a:t>
                </a: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E1375C8-C1E6-42A8-923F-9836154C3148}"/>
              </a:ext>
            </a:extLst>
          </p:cNvPr>
          <p:cNvSpPr txBox="1"/>
          <p:nvPr/>
        </p:nvSpPr>
        <p:spPr>
          <a:xfrm>
            <a:off x="152401" y="2111276"/>
            <a:ext cx="6095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каждой комнате есть кнопка «Статус», </a:t>
            </a:r>
          </a:p>
          <a:p>
            <a:r>
              <a:rPr lang="ru-RU" dirty="0"/>
              <a:t>которая перенесет Вас к статусу персонажа.</a:t>
            </a:r>
          </a:p>
          <a:p>
            <a:endParaRPr lang="ru-RU" dirty="0"/>
          </a:p>
          <a:p>
            <a:r>
              <a:rPr lang="ru-RU" dirty="0"/>
              <a:t>Если параметры персонажа будут критичными, Вам сообщат об этом.</a:t>
            </a:r>
          </a:p>
          <a:p>
            <a:endParaRPr lang="ru-RU" dirty="0"/>
          </a:p>
          <a:p>
            <a:r>
              <a:rPr lang="ru-RU" dirty="0"/>
              <a:t>Если один из параметров будет ниже 0, </a:t>
            </a:r>
            <a:br>
              <a:rPr lang="ru-RU" dirty="0"/>
            </a:br>
            <a:r>
              <a:rPr lang="ru-RU" dirty="0"/>
              <a:t>то игра закончится.</a:t>
            </a:r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51D86024-1A0D-41D3-8B60-6A32D7D77AE8}"/>
              </a:ext>
            </a:extLst>
          </p:cNvPr>
          <p:cNvCxnSpPr>
            <a:cxnSpLocks/>
          </p:cNvCxnSpPr>
          <p:nvPr/>
        </p:nvCxnSpPr>
        <p:spPr>
          <a:xfrm>
            <a:off x="6085754" y="1574800"/>
            <a:ext cx="0" cy="3695700"/>
          </a:xfrm>
          <a:prstGeom prst="line">
            <a:avLst/>
          </a:prstGeom>
          <a:ln>
            <a:gradFill>
              <a:gsLst>
                <a:gs pos="99000">
                  <a:srgbClr val="D10101"/>
                </a:gs>
                <a:gs pos="3000">
                  <a:srgbClr val="3B830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1991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oslide">
      <a:majorFont>
        <a:latin typeface="Montserrat ExtraBold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427</Words>
  <Application>Microsoft Office PowerPoint</Application>
  <PresentationFormat>Широкоэкранный</PresentationFormat>
  <Paragraphs>52</Paragraphs>
  <Slides>6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Montserrat</vt:lpstr>
      <vt:lpstr>Roboto Condensed</vt:lpstr>
      <vt:lpstr>Montserrat ExtraBold</vt:lpstr>
      <vt:lpstr>Montserrat Medium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Игорь Заломский</dc:creator>
  <cp:lastModifiedBy>Lenovo</cp:lastModifiedBy>
  <cp:revision>23</cp:revision>
  <dcterms:created xsi:type="dcterms:W3CDTF">2021-05-12T09:58:18Z</dcterms:created>
  <dcterms:modified xsi:type="dcterms:W3CDTF">2021-05-29T05:57:53Z</dcterms:modified>
</cp:coreProperties>
</file>

<file path=docProps/thumbnail.jpeg>
</file>